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8" r:id="rId13"/>
    <p:sldId id="275" r:id="rId14"/>
    <p:sldId id="277" r:id="rId15"/>
    <p:sldId id="270" r:id="rId16"/>
    <p:sldId id="279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rjfFyYNBG5sNntC35Cbhoqt17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26" autoAdjust="0"/>
    <p:restoredTop sz="86405" autoAdjust="0"/>
  </p:normalViewPr>
  <p:slideViewPr>
    <p:cSldViewPr snapToGrid="0">
      <p:cViewPr varScale="1">
        <p:scale>
          <a:sx n="78" d="100"/>
          <a:sy n="78" d="100"/>
        </p:scale>
        <p:origin x="38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amal haddouche" userId="cac8b73f40911fb8" providerId="LiveId" clId="{5FACBF59-A04F-4C2F-8647-FA3684C0FF5D}"/>
    <pc:docChg chg="custSel modSld">
      <pc:chgData name="djamal haddouche" userId="cac8b73f40911fb8" providerId="LiveId" clId="{5FACBF59-A04F-4C2F-8647-FA3684C0FF5D}" dt="2024-05-01T22:23:09.095" v="35" actId="20577"/>
      <pc:docMkLst>
        <pc:docMk/>
      </pc:docMkLst>
      <pc:sldChg chg="modSp mod">
        <pc:chgData name="djamal haddouche" userId="cac8b73f40911fb8" providerId="LiveId" clId="{5FACBF59-A04F-4C2F-8647-FA3684C0FF5D}" dt="2024-05-01T22:23:09.095" v="35" actId="20577"/>
        <pc:sldMkLst>
          <pc:docMk/>
          <pc:sldMk cId="0" sldId="256"/>
        </pc:sldMkLst>
        <pc:spChg chg="mod">
          <ac:chgData name="djamal haddouche" userId="cac8b73f40911fb8" providerId="LiveId" clId="{5FACBF59-A04F-4C2F-8647-FA3684C0FF5D}" dt="2024-05-01T22:23:09.095" v="35" actId="20577"/>
          <ac:spMkLst>
            <pc:docMk/>
            <pc:sldMk cId="0" sldId="256"/>
            <ac:spMk id="12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53423B-7728-400F-9088-2383B3FB781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8E0B49EB-405F-497F-9ADF-F5C5076378C2}">
      <dgm:prSet/>
      <dgm:spPr/>
      <dgm:t>
        <a:bodyPr/>
        <a:lstStyle/>
        <a:p>
          <a:r>
            <a:rPr lang="en-US" b="1" i="0" dirty="0"/>
            <a:t>L’ Organisation mondiale de l’agriculture a mené une étude exhaustive  sur l’alimentation dans le monde et sur la prévalence de la faim. </a:t>
          </a:r>
          <a:endParaRPr lang="fr-FR" dirty="0"/>
        </a:p>
      </dgm:t>
    </dgm:pt>
    <dgm:pt modelId="{A86EEDCF-3F46-4B8B-93FE-C7A3BD761A09}" type="parTrans" cxnId="{B997FDCC-87C2-4641-BEDB-7672D5272D91}">
      <dgm:prSet/>
      <dgm:spPr/>
      <dgm:t>
        <a:bodyPr/>
        <a:lstStyle/>
        <a:p>
          <a:endParaRPr lang="fr-FR"/>
        </a:p>
      </dgm:t>
    </dgm:pt>
    <dgm:pt modelId="{E33FD1B8-9716-4234-8D88-4BA500C017B7}" type="sibTrans" cxnId="{B997FDCC-87C2-4641-BEDB-7672D5272D91}">
      <dgm:prSet/>
      <dgm:spPr/>
      <dgm:t>
        <a:bodyPr/>
        <a:lstStyle/>
        <a:p>
          <a:endParaRPr lang="fr-FR"/>
        </a:p>
      </dgm:t>
    </dgm:pt>
    <dgm:pt modelId="{70B1BC60-B7BB-44C3-8853-1FF7361FFC9F}">
      <dgm:prSet/>
      <dgm:spPr/>
      <dgm:t>
        <a:bodyPr/>
        <a:lstStyle/>
        <a:p>
          <a:r>
            <a:rPr lang="en-US" b="1" i="0"/>
            <a:t>Les résultats démontre que la malnutrition menace des pays different.</a:t>
          </a:r>
          <a:endParaRPr lang="fr-FR"/>
        </a:p>
      </dgm:t>
    </dgm:pt>
    <dgm:pt modelId="{2A387B8E-7490-44E9-A0F6-BBAD3F937FCF}" type="parTrans" cxnId="{8F318BD7-E758-42BF-8EC9-7EB5A2142EA5}">
      <dgm:prSet/>
      <dgm:spPr/>
      <dgm:t>
        <a:bodyPr/>
        <a:lstStyle/>
        <a:p>
          <a:endParaRPr lang="fr-FR"/>
        </a:p>
      </dgm:t>
    </dgm:pt>
    <dgm:pt modelId="{C4BB9C3A-C9C1-43FB-AC0E-ECD2FAD9AAD5}" type="sibTrans" cxnId="{8F318BD7-E758-42BF-8EC9-7EB5A2142EA5}">
      <dgm:prSet/>
      <dgm:spPr/>
      <dgm:t>
        <a:bodyPr/>
        <a:lstStyle/>
        <a:p>
          <a:endParaRPr lang="fr-FR"/>
        </a:p>
      </dgm:t>
    </dgm:pt>
    <dgm:pt modelId="{2209B769-B6D9-4F92-BF53-082256267F35}" type="pres">
      <dgm:prSet presAssocID="{EC53423B-7728-400F-9088-2383B3FB781A}" presName="linear" presStyleCnt="0">
        <dgm:presLayoutVars>
          <dgm:animLvl val="lvl"/>
          <dgm:resizeHandles val="exact"/>
        </dgm:presLayoutVars>
      </dgm:prSet>
      <dgm:spPr/>
    </dgm:pt>
    <dgm:pt modelId="{B6C86B77-7651-48FC-9351-449F6D2B0078}" type="pres">
      <dgm:prSet presAssocID="{8E0B49EB-405F-497F-9ADF-F5C5076378C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466323-519B-40FA-9BE1-7B21CB60B44D}" type="pres">
      <dgm:prSet presAssocID="{E33FD1B8-9716-4234-8D88-4BA500C017B7}" presName="spacer" presStyleCnt="0"/>
      <dgm:spPr/>
    </dgm:pt>
    <dgm:pt modelId="{57366CEE-CB68-4AEE-8CF3-5A266B24B5DE}" type="pres">
      <dgm:prSet presAssocID="{70B1BC60-B7BB-44C3-8853-1FF7361FFC9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A279EC2-33CC-48FF-BFD3-3AFEDDF93698}" type="presOf" srcId="{70B1BC60-B7BB-44C3-8853-1FF7361FFC9F}" destId="{57366CEE-CB68-4AEE-8CF3-5A266B24B5DE}" srcOrd="0" destOrd="0" presId="urn:microsoft.com/office/officeart/2005/8/layout/vList2"/>
    <dgm:cxn modelId="{8294D5CC-5819-492F-AF8E-603360BBFB51}" type="presOf" srcId="{EC53423B-7728-400F-9088-2383B3FB781A}" destId="{2209B769-B6D9-4F92-BF53-082256267F35}" srcOrd="0" destOrd="0" presId="urn:microsoft.com/office/officeart/2005/8/layout/vList2"/>
    <dgm:cxn modelId="{B997FDCC-87C2-4641-BEDB-7672D5272D91}" srcId="{EC53423B-7728-400F-9088-2383B3FB781A}" destId="{8E0B49EB-405F-497F-9ADF-F5C5076378C2}" srcOrd="0" destOrd="0" parTransId="{A86EEDCF-3F46-4B8B-93FE-C7A3BD761A09}" sibTransId="{E33FD1B8-9716-4234-8D88-4BA500C017B7}"/>
    <dgm:cxn modelId="{8F318BD7-E758-42BF-8EC9-7EB5A2142EA5}" srcId="{EC53423B-7728-400F-9088-2383B3FB781A}" destId="{70B1BC60-B7BB-44C3-8853-1FF7361FFC9F}" srcOrd="1" destOrd="0" parTransId="{2A387B8E-7490-44E9-A0F6-BBAD3F937FCF}" sibTransId="{C4BB9C3A-C9C1-43FB-AC0E-ECD2FAD9AAD5}"/>
    <dgm:cxn modelId="{3F364DFF-C1A7-4EC2-9C72-1226A7EC7E8C}" type="presOf" srcId="{8E0B49EB-405F-497F-9ADF-F5C5076378C2}" destId="{B6C86B77-7651-48FC-9351-449F6D2B0078}" srcOrd="0" destOrd="0" presId="urn:microsoft.com/office/officeart/2005/8/layout/vList2"/>
    <dgm:cxn modelId="{ECEFEF21-E8D4-4C52-AFF1-AA0534B06F30}" type="presParOf" srcId="{2209B769-B6D9-4F92-BF53-082256267F35}" destId="{B6C86B77-7651-48FC-9351-449F6D2B0078}" srcOrd="0" destOrd="0" presId="urn:microsoft.com/office/officeart/2005/8/layout/vList2"/>
    <dgm:cxn modelId="{3FB5819B-429C-467B-B073-1753186A8164}" type="presParOf" srcId="{2209B769-B6D9-4F92-BF53-082256267F35}" destId="{66466323-519B-40FA-9BE1-7B21CB60B44D}" srcOrd="1" destOrd="0" presId="urn:microsoft.com/office/officeart/2005/8/layout/vList2"/>
    <dgm:cxn modelId="{00B9607F-6941-492B-9CA7-D736E2C41590}" type="presParOf" srcId="{2209B769-B6D9-4F92-BF53-082256267F35}" destId="{57366CEE-CB68-4AEE-8CF3-5A266B24B5D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4599C2-B8FD-49C1-A511-0B79A5BF48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A3E22E7-89A3-4DF3-B9CE-1C8919FAD9F6}">
      <dgm:prSet/>
      <dgm:spPr/>
      <dgm:t>
        <a:bodyPr/>
        <a:lstStyle/>
        <a:p>
          <a:r>
            <a:rPr lang="fr-FR" b="0" i="0" dirty="0"/>
            <a:t>La somme des disponibilités énergétiques pour les végétaux est d'environ 6300178937197865.0</a:t>
          </a:r>
        </a:p>
      </dgm:t>
    </dgm:pt>
    <dgm:pt modelId="{2DBA459E-402D-4FF2-8B4F-E9AF1A794FF5}" type="parTrans" cxnId="{5B2AC295-2116-49D1-BAD5-A323F0D286EF}">
      <dgm:prSet/>
      <dgm:spPr/>
      <dgm:t>
        <a:bodyPr/>
        <a:lstStyle/>
        <a:p>
          <a:endParaRPr lang="fr-FR"/>
        </a:p>
      </dgm:t>
    </dgm:pt>
    <dgm:pt modelId="{E0A597A0-CB4A-432D-87D0-292B547483F0}" type="sibTrans" cxnId="{5B2AC295-2116-49D1-BAD5-A323F0D286EF}">
      <dgm:prSet/>
      <dgm:spPr/>
      <dgm:t>
        <a:bodyPr/>
        <a:lstStyle/>
        <a:p>
          <a:endParaRPr lang="fr-FR"/>
        </a:p>
      </dgm:t>
    </dgm:pt>
    <dgm:pt modelId="{ACB432E7-CAB8-4538-87E3-18914CBBD19F}">
      <dgm:prSet/>
      <dgm:spPr/>
      <dgm:t>
        <a:bodyPr/>
        <a:lstStyle/>
        <a:p>
          <a:r>
            <a:rPr lang="fr-FR" b="0" i="0" dirty="0"/>
            <a:t>Le nombre de personnes pouvant être nourris est d'environ 7671450761</a:t>
          </a:r>
          <a:endParaRPr lang="fr-FR" dirty="0"/>
        </a:p>
      </dgm:t>
    </dgm:pt>
    <dgm:pt modelId="{6F725173-EBCE-4C75-B4ED-FC53EEBF2E65}" type="parTrans" cxnId="{33741AFB-23A6-48A5-A61A-391EC6063F15}">
      <dgm:prSet/>
      <dgm:spPr/>
      <dgm:t>
        <a:bodyPr/>
        <a:lstStyle/>
        <a:p>
          <a:endParaRPr lang="fr-FR"/>
        </a:p>
      </dgm:t>
    </dgm:pt>
    <dgm:pt modelId="{5921A12E-BEBC-411F-A701-CD97374ED9B8}" type="sibTrans" cxnId="{33741AFB-23A6-48A5-A61A-391EC6063F15}">
      <dgm:prSet/>
      <dgm:spPr/>
      <dgm:t>
        <a:bodyPr/>
        <a:lstStyle/>
        <a:p>
          <a:endParaRPr lang="fr-FR"/>
        </a:p>
      </dgm:t>
    </dgm:pt>
    <dgm:pt modelId="{152DE712-BA92-4FC8-9399-3C3F878DA928}" type="pres">
      <dgm:prSet presAssocID="{DC4599C2-B8FD-49C1-A511-0B79A5BF4882}" presName="Name0" presStyleCnt="0">
        <dgm:presLayoutVars>
          <dgm:dir/>
          <dgm:resizeHandles val="exact"/>
        </dgm:presLayoutVars>
      </dgm:prSet>
      <dgm:spPr/>
    </dgm:pt>
    <dgm:pt modelId="{CCBC1D7F-8EE2-4DF7-AD63-9A6BC847089B}" type="pres">
      <dgm:prSet presAssocID="{BA3E22E7-89A3-4DF3-B9CE-1C8919FAD9F6}" presName="node" presStyleLbl="node1" presStyleIdx="0" presStyleCnt="2">
        <dgm:presLayoutVars>
          <dgm:bulletEnabled val="1"/>
        </dgm:presLayoutVars>
      </dgm:prSet>
      <dgm:spPr/>
    </dgm:pt>
    <dgm:pt modelId="{3A228365-9BD2-421A-90B0-C56619EB83D6}" type="pres">
      <dgm:prSet presAssocID="{E0A597A0-CB4A-432D-87D0-292B547483F0}" presName="sibTrans" presStyleLbl="sibTrans2D1" presStyleIdx="0" presStyleCnt="1"/>
      <dgm:spPr/>
    </dgm:pt>
    <dgm:pt modelId="{E4B238C5-526A-4DB3-B1CF-795D01DBA356}" type="pres">
      <dgm:prSet presAssocID="{E0A597A0-CB4A-432D-87D0-292B547483F0}" presName="connectorText" presStyleLbl="sibTrans2D1" presStyleIdx="0" presStyleCnt="1"/>
      <dgm:spPr/>
    </dgm:pt>
    <dgm:pt modelId="{7F9DDEF2-93A8-458B-B0D6-B36147AEDC07}" type="pres">
      <dgm:prSet presAssocID="{ACB432E7-CAB8-4538-87E3-18914CBBD19F}" presName="node" presStyleLbl="node1" presStyleIdx="1" presStyleCnt="2">
        <dgm:presLayoutVars>
          <dgm:bulletEnabled val="1"/>
        </dgm:presLayoutVars>
      </dgm:prSet>
      <dgm:spPr/>
    </dgm:pt>
  </dgm:ptLst>
  <dgm:cxnLst>
    <dgm:cxn modelId="{4BDA8503-8A4C-479A-A283-35C736948D71}" type="presOf" srcId="{E0A597A0-CB4A-432D-87D0-292B547483F0}" destId="{3A228365-9BD2-421A-90B0-C56619EB83D6}" srcOrd="0" destOrd="0" presId="urn:microsoft.com/office/officeart/2005/8/layout/process1"/>
    <dgm:cxn modelId="{683C185D-4DAD-467E-96BC-D4FBD65C1C83}" type="presOf" srcId="{ACB432E7-CAB8-4538-87E3-18914CBBD19F}" destId="{7F9DDEF2-93A8-458B-B0D6-B36147AEDC07}" srcOrd="0" destOrd="0" presId="urn:microsoft.com/office/officeart/2005/8/layout/process1"/>
    <dgm:cxn modelId="{5B2AC295-2116-49D1-BAD5-A323F0D286EF}" srcId="{DC4599C2-B8FD-49C1-A511-0B79A5BF4882}" destId="{BA3E22E7-89A3-4DF3-B9CE-1C8919FAD9F6}" srcOrd="0" destOrd="0" parTransId="{2DBA459E-402D-4FF2-8B4F-E9AF1A794FF5}" sibTransId="{E0A597A0-CB4A-432D-87D0-292B547483F0}"/>
    <dgm:cxn modelId="{BC26E9AE-1AC0-49DD-8348-2F4B930CEC65}" type="presOf" srcId="{BA3E22E7-89A3-4DF3-B9CE-1C8919FAD9F6}" destId="{CCBC1D7F-8EE2-4DF7-AD63-9A6BC847089B}" srcOrd="0" destOrd="0" presId="urn:microsoft.com/office/officeart/2005/8/layout/process1"/>
    <dgm:cxn modelId="{0C99D7F1-C5D7-43D6-8155-E7E2C6FA149A}" type="presOf" srcId="{E0A597A0-CB4A-432D-87D0-292B547483F0}" destId="{E4B238C5-526A-4DB3-B1CF-795D01DBA356}" srcOrd="1" destOrd="0" presId="urn:microsoft.com/office/officeart/2005/8/layout/process1"/>
    <dgm:cxn modelId="{470AA1F9-905A-4B99-ADB1-472FD3D50384}" type="presOf" srcId="{DC4599C2-B8FD-49C1-A511-0B79A5BF4882}" destId="{152DE712-BA92-4FC8-9399-3C3F878DA928}" srcOrd="0" destOrd="0" presId="urn:microsoft.com/office/officeart/2005/8/layout/process1"/>
    <dgm:cxn modelId="{33741AFB-23A6-48A5-A61A-391EC6063F15}" srcId="{DC4599C2-B8FD-49C1-A511-0B79A5BF4882}" destId="{ACB432E7-CAB8-4538-87E3-18914CBBD19F}" srcOrd="1" destOrd="0" parTransId="{6F725173-EBCE-4C75-B4ED-FC53EEBF2E65}" sibTransId="{5921A12E-BEBC-411F-A701-CD97374ED9B8}"/>
    <dgm:cxn modelId="{A1784D3F-25EF-4DCC-9B73-4D5E85F53A29}" type="presParOf" srcId="{152DE712-BA92-4FC8-9399-3C3F878DA928}" destId="{CCBC1D7F-8EE2-4DF7-AD63-9A6BC847089B}" srcOrd="0" destOrd="0" presId="urn:microsoft.com/office/officeart/2005/8/layout/process1"/>
    <dgm:cxn modelId="{C9C3CB25-78FF-4A06-9992-C33E61E71923}" type="presParOf" srcId="{152DE712-BA92-4FC8-9399-3C3F878DA928}" destId="{3A228365-9BD2-421A-90B0-C56619EB83D6}" srcOrd="1" destOrd="0" presId="urn:microsoft.com/office/officeart/2005/8/layout/process1"/>
    <dgm:cxn modelId="{954EB87F-5A6D-4160-AF7F-2744B0E27838}" type="presParOf" srcId="{3A228365-9BD2-421A-90B0-C56619EB83D6}" destId="{E4B238C5-526A-4DB3-B1CF-795D01DBA356}" srcOrd="0" destOrd="0" presId="urn:microsoft.com/office/officeart/2005/8/layout/process1"/>
    <dgm:cxn modelId="{1B0E8FED-8E15-4017-AF07-B3FFD02968D3}" type="presParOf" srcId="{152DE712-BA92-4FC8-9399-3C3F878DA928}" destId="{7F9DDEF2-93A8-458B-B0D6-B36147AEDC0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1E0E25-1132-4D59-A743-3FE915D539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2B319AE0-2AC5-4DCC-B3C4-BC446C25851F}">
      <dgm:prSet/>
      <dgm:spPr/>
      <dgm:t>
        <a:bodyPr/>
        <a:lstStyle/>
        <a:p>
          <a:r>
            <a:rPr lang="fr-FR" b="1" i="0"/>
            <a:t>Priorités économiques</a:t>
          </a:r>
          <a:r>
            <a:rPr lang="fr-FR" b="0" i="0"/>
            <a:t> : L’exportation de manioc, source majeure de revenus pour la Thaïlande, peut surpasser la consommation intérieure.</a:t>
          </a:r>
          <a:endParaRPr lang="fr-FR"/>
        </a:p>
      </dgm:t>
    </dgm:pt>
    <dgm:pt modelId="{0C243F35-3EC6-4D8E-A04D-7E7E54C63531}" type="parTrans" cxnId="{73DF9506-1947-42C7-9086-1F6072337A0F}">
      <dgm:prSet/>
      <dgm:spPr/>
      <dgm:t>
        <a:bodyPr/>
        <a:lstStyle/>
        <a:p>
          <a:endParaRPr lang="fr-FR"/>
        </a:p>
      </dgm:t>
    </dgm:pt>
    <dgm:pt modelId="{8A07DD9D-12FB-4A34-9734-0D76830C5798}" type="sibTrans" cxnId="{73DF9506-1947-42C7-9086-1F6072337A0F}">
      <dgm:prSet/>
      <dgm:spPr/>
      <dgm:t>
        <a:bodyPr/>
        <a:lstStyle/>
        <a:p>
          <a:endParaRPr lang="fr-FR"/>
        </a:p>
      </dgm:t>
    </dgm:pt>
    <dgm:pt modelId="{20A5AB34-0B07-40D8-9118-07CBCD8B8FDA}">
      <dgm:prSet/>
      <dgm:spPr/>
      <dgm:t>
        <a:bodyPr/>
        <a:lstStyle/>
        <a:p>
          <a:r>
            <a:rPr lang="fr-FR" b="1" i="0"/>
            <a:t>Distribution des ressources</a:t>
          </a:r>
          <a:r>
            <a:rPr lang="fr-FR" b="0" i="0"/>
            <a:t> : Malgré une production élevée, le manioc n’est pas toujours accessible à tous en raison d’une distribution inégale.</a:t>
          </a:r>
          <a:endParaRPr lang="fr-FR"/>
        </a:p>
      </dgm:t>
    </dgm:pt>
    <dgm:pt modelId="{CBFD3D79-98A6-470E-AC3A-AC648293DE83}" type="parTrans" cxnId="{7E81E92C-15AA-41B4-B046-1127CC98AC8B}">
      <dgm:prSet/>
      <dgm:spPr/>
      <dgm:t>
        <a:bodyPr/>
        <a:lstStyle/>
        <a:p>
          <a:endParaRPr lang="fr-FR"/>
        </a:p>
      </dgm:t>
    </dgm:pt>
    <dgm:pt modelId="{AED13CEC-6D88-42CE-85AF-EA325A29F052}" type="sibTrans" cxnId="{7E81E92C-15AA-41B4-B046-1127CC98AC8B}">
      <dgm:prSet/>
      <dgm:spPr/>
      <dgm:t>
        <a:bodyPr/>
        <a:lstStyle/>
        <a:p>
          <a:endParaRPr lang="fr-FR"/>
        </a:p>
      </dgm:t>
    </dgm:pt>
    <dgm:pt modelId="{4BC2EFE4-BD7C-41F2-A042-A5793B69BABB}">
      <dgm:prSet/>
      <dgm:spPr/>
      <dgm:t>
        <a:bodyPr/>
        <a:lstStyle/>
        <a:p>
          <a:r>
            <a:rPr lang="fr-FR" b="1" i="0"/>
            <a:t>Préférences alimentaires</a:t>
          </a:r>
          <a:r>
            <a:rPr lang="fr-FR" b="0" i="0"/>
            <a:t> : Le manioc, riche en glucides mais pauvre en nutriments, peut contribuer à la sous-nutrition malgré une disponibilité calorique suffisante.</a:t>
          </a:r>
          <a:endParaRPr lang="fr-FR"/>
        </a:p>
      </dgm:t>
    </dgm:pt>
    <dgm:pt modelId="{0EAEB828-6857-49B6-BF8D-A2F2A3EE26E0}" type="parTrans" cxnId="{B4A6F977-019C-4689-AC0B-15A4EBABCDE3}">
      <dgm:prSet/>
      <dgm:spPr/>
      <dgm:t>
        <a:bodyPr/>
        <a:lstStyle/>
        <a:p>
          <a:endParaRPr lang="fr-FR"/>
        </a:p>
      </dgm:t>
    </dgm:pt>
    <dgm:pt modelId="{16ABC79D-9858-42E4-9FBD-7FDDBBC75A95}" type="sibTrans" cxnId="{B4A6F977-019C-4689-AC0B-15A4EBABCDE3}">
      <dgm:prSet/>
      <dgm:spPr/>
      <dgm:t>
        <a:bodyPr/>
        <a:lstStyle/>
        <a:p>
          <a:endParaRPr lang="fr-FR"/>
        </a:p>
      </dgm:t>
    </dgm:pt>
    <dgm:pt modelId="{0D07E67B-6570-4540-A8CA-65C50B0CDCC7}">
      <dgm:prSet/>
      <dgm:spPr/>
      <dgm:t>
        <a:bodyPr/>
        <a:lstStyle/>
        <a:p>
          <a:r>
            <a:rPr lang="fr-FR" b="1" i="0"/>
            <a:t>Utilisation en alimentation animale</a:t>
          </a:r>
          <a:r>
            <a:rPr lang="fr-FR" b="0" i="0"/>
            <a:t> : Le manioc est couramment utilisé comme nourriture pour le bétail, en raison de son coût faible et de sa disponibilité.</a:t>
          </a:r>
          <a:endParaRPr lang="fr-FR"/>
        </a:p>
      </dgm:t>
    </dgm:pt>
    <dgm:pt modelId="{C0C22199-3EC6-4B67-ADBA-8936BC53FDB1}" type="parTrans" cxnId="{2C8B8FC7-1D03-4895-BE42-97266023D908}">
      <dgm:prSet/>
      <dgm:spPr/>
      <dgm:t>
        <a:bodyPr/>
        <a:lstStyle/>
        <a:p>
          <a:endParaRPr lang="fr-FR"/>
        </a:p>
      </dgm:t>
    </dgm:pt>
    <dgm:pt modelId="{48B3C4C5-EBD1-417E-8BA7-7D0596320978}" type="sibTrans" cxnId="{2C8B8FC7-1D03-4895-BE42-97266023D908}">
      <dgm:prSet/>
      <dgm:spPr/>
      <dgm:t>
        <a:bodyPr/>
        <a:lstStyle/>
        <a:p>
          <a:endParaRPr lang="fr-FR"/>
        </a:p>
      </dgm:t>
    </dgm:pt>
    <dgm:pt modelId="{0F9BD17F-30FC-4C1D-B2E9-EFD84EA0E9B6}" type="pres">
      <dgm:prSet presAssocID="{3A1E0E25-1132-4D59-A743-3FE915D539DB}" presName="linear" presStyleCnt="0">
        <dgm:presLayoutVars>
          <dgm:animLvl val="lvl"/>
          <dgm:resizeHandles val="exact"/>
        </dgm:presLayoutVars>
      </dgm:prSet>
      <dgm:spPr/>
    </dgm:pt>
    <dgm:pt modelId="{9A0CC6B3-094E-4AB0-BA32-B62FBC87DAC8}" type="pres">
      <dgm:prSet presAssocID="{2B319AE0-2AC5-4DCC-B3C4-BC446C2585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E08071-4E8E-4ECE-BF1F-3C2E2F2DFDD7}" type="pres">
      <dgm:prSet presAssocID="{8A07DD9D-12FB-4A34-9734-0D76830C5798}" presName="spacer" presStyleCnt="0"/>
      <dgm:spPr/>
    </dgm:pt>
    <dgm:pt modelId="{826EC545-D712-441E-A5DE-8FFFC620BEB2}" type="pres">
      <dgm:prSet presAssocID="{20A5AB34-0B07-40D8-9118-07CBCD8B8F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479034-E301-495C-80D2-80EA8BEC53A7}" type="pres">
      <dgm:prSet presAssocID="{AED13CEC-6D88-42CE-85AF-EA325A29F052}" presName="spacer" presStyleCnt="0"/>
      <dgm:spPr/>
    </dgm:pt>
    <dgm:pt modelId="{7CDD15BA-A639-4C18-B08B-CA84AA7D68EE}" type="pres">
      <dgm:prSet presAssocID="{4BC2EFE4-BD7C-41F2-A042-A5793B69BA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394399-986F-4CEF-9CFF-D3320DC29BC7}" type="pres">
      <dgm:prSet presAssocID="{16ABC79D-9858-42E4-9FBD-7FDDBBC75A95}" presName="spacer" presStyleCnt="0"/>
      <dgm:spPr/>
    </dgm:pt>
    <dgm:pt modelId="{2BD7D615-2146-45EB-A3E8-2996F34B6F77}" type="pres">
      <dgm:prSet presAssocID="{0D07E67B-6570-4540-A8CA-65C50B0CDC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219E102-70BF-4329-AF3A-59A1B4DE7FC2}" type="presOf" srcId="{0D07E67B-6570-4540-A8CA-65C50B0CDCC7}" destId="{2BD7D615-2146-45EB-A3E8-2996F34B6F77}" srcOrd="0" destOrd="0" presId="urn:microsoft.com/office/officeart/2005/8/layout/vList2"/>
    <dgm:cxn modelId="{73DF9506-1947-42C7-9086-1F6072337A0F}" srcId="{3A1E0E25-1132-4D59-A743-3FE915D539DB}" destId="{2B319AE0-2AC5-4DCC-B3C4-BC446C25851F}" srcOrd="0" destOrd="0" parTransId="{0C243F35-3EC6-4D8E-A04D-7E7E54C63531}" sibTransId="{8A07DD9D-12FB-4A34-9734-0D76830C5798}"/>
    <dgm:cxn modelId="{AACABD14-861F-4146-90FB-F842F9A81C0A}" type="presOf" srcId="{20A5AB34-0B07-40D8-9118-07CBCD8B8FDA}" destId="{826EC545-D712-441E-A5DE-8FFFC620BEB2}" srcOrd="0" destOrd="0" presId="urn:microsoft.com/office/officeart/2005/8/layout/vList2"/>
    <dgm:cxn modelId="{7E81E92C-15AA-41B4-B046-1127CC98AC8B}" srcId="{3A1E0E25-1132-4D59-A743-3FE915D539DB}" destId="{20A5AB34-0B07-40D8-9118-07CBCD8B8FDA}" srcOrd="1" destOrd="0" parTransId="{CBFD3D79-98A6-470E-AC3A-AC648293DE83}" sibTransId="{AED13CEC-6D88-42CE-85AF-EA325A29F052}"/>
    <dgm:cxn modelId="{B4A6F977-019C-4689-AC0B-15A4EBABCDE3}" srcId="{3A1E0E25-1132-4D59-A743-3FE915D539DB}" destId="{4BC2EFE4-BD7C-41F2-A042-A5793B69BABB}" srcOrd="2" destOrd="0" parTransId="{0EAEB828-6857-49B6-BF8D-A2F2A3EE26E0}" sibTransId="{16ABC79D-9858-42E4-9FBD-7FDDBBC75A95}"/>
    <dgm:cxn modelId="{3BDBA681-7AE1-495F-8F75-32D7FC2E4804}" type="presOf" srcId="{3A1E0E25-1132-4D59-A743-3FE915D539DB}" destId="{0F9BD17F-30FC-4C1D-B2E9-EFD84EA0E9B6}" srcOrd="0" destOrd="0" presId="urn:microsoft.com/office/officeart/2005/8/layout/vList2"/>
    <dgm:cxn modelId="{AF4E4E85-2DAB-4072-B8B0-F704F84DCA3A}" type="presOf" srcId="{4BC2EFE4-BD7C-41F2-A042-A5793B69BABB}" destId="{7CDD15BA-A639-4C18-B08B-CA84AA7D68EE}" srcOrd="0" destOrd="0" presId="urn:microsoft.com/office/officeart/2005/8/layout/vList2"/>
    <dgm:cxn modelId="{2C8B8FC7-1D03-4895-BE42-97266023D908}" srcId="{3A1E0E25-1132-4D59-A743-3FE915D539DB}" destId="{0D07E67B-6570-4540-A8CA-65C50B0CDCC7}" srcOrd="3" destOrd="0" parTransId="{C0C22199-3EC6-4B67-ADBA-8936BC53FDB1}" sibTransId="{48B3C4C5-EBD1-417E-8BA7-7D0596320978}"/>
    <dgm:cxn modelId="{8B5D4BFB-4CA7-442B-AF2A-310F64721E46}" type="presOf" srcId="{2B319AE0-2AC5-4DCC-B3C4-BC446C25851F}" destId="{9A0CC6B3-094E-4AB0-BA32-B62FBC87DAC8}" srcOrd="0" destOrd="0" presId="urn:microsoft.com/office/officeart/2005/8/layout/vList2"/>
    <dgm:cxn modelId="{D181F7E3-D179-41FB-A9DF-76A6B1C77B1E}" type="presParOf" srcId="{0F9BD17F-30FC-4C1D-B2E9-EFD84EA0E9B6}" destId="{9A0CC6B3-094E-4AB0-BA32-B62FBC87DAC8}" srcOrd="0" destOrd="0" presId="urn:microsoft.com/office/officeart/2005/8/layout/vList2"/>
    <dgm:cxn modelId="{E98E51D3-1969-46BB-BF0E-A7295533AE46}" type="presParOf" srcId="{0F9BD17F-30FC-4C1D-B2E9-EFD84EA0E9B6}" destId="{34E08071-4E8E-4ECE-BF1F-3C2E2F2DFDD7}" srcOrd="1" destOrd="0" presId="urn:microsoft.com/office/officeart/2005/8/layout/vList2"/>
    <dgm:cxn modelId="{D8B55433-C470-4787-B6BD-24E99157BCA0}" type="presParOf" srcId="{0F9BD17F-30FC-4C1D-B2E9-EFD84EA0E9B6}" destId="{826EC545-D712-441E-A5DE-8FFFC620BEB2}" srcOrd="2" destOrd="0" presId="urn:microsoft.com/office/officeart/2005/8/layout/vList2"/>
    <dgm:cxn modelId="{EAB05E07-85F4-4416-9A56-364A84E47877}" type="presParOf" srcId="{0F9BD17F-30FC-4C1D-B2E9-EFD84EA0E9B6}" destId="{E4479034-E301-495C-80D2-80EA8BEC53A7}" srcOrd="3" destOrd="0" presId="urn:microsoft.com/office/officeart/2005/8/layout/vList2"/>
    <dgm:cxn modelId="{843BA76F-B413-4229-A03C-F92415BEB779}" type="presParOf" srcId="{0F9BD17F-30FC-4C1D-B2E9-EFD84EA0E9B6}" destId="{7CDD15BA-A639-4C18-B08B-CA84AA7D68EE}" srcOrd="4" destOrd="0" presId="urn:microsoft.com/office/officeart/2005/8/layout/vList2"/>
    <dgm:cxn modelId="{67A83A29-80C7-453D-BB86-C838F4FEDAA6}" type="presParOf" srcId="{0F9BD17F-30FC-4C1D-B2E9-EFD84EA0E9B6}" destId="{FC394399-986F-4CEF-9CFF-D3320DC29BC7}" srcOrd="5" destOrd="0" presId="urn:microsoft.com/office/officeart/2005/8/layout/vList2"/>
    <dgm:cxn modelId="{E1BACD31-D5DC-44B1-9158-3CFFBEFC1C17}" type="presParOf" srcId="{0F9BD17F-30FC-4C1D-B2E9-EFD84EA0E9B6}" destId="{2BD7D615-2146-45EB-A3E8-2996F34B6F7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C9FD75-F280-476B-B977-A3B1F72B89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9A8B6291-53B0-4156-A435-1F250822A3A3}">
      <dgm:prSet/>
      <dgm:spPr/>
      <dgm:t>
        <a:bodyPr/>
        <a:lstStyle/>
        <a:p>
          <a:r>
            <a:rPr lang="fr-FR" b="1" i="0"/>
            <a:t>Malnutrition</a:t>
          </a:r>
          <a:r>
            <a:rPr lang="fr-FR" b="0" i="0"/>
            <a:t> : Elle peut résulter de la sous-alimentation, de la suralimentation ou d’une alimentation déséquilibrée, même dans les pays où la nourriture est abondante.</a:t>
          </a:r>
          <a:endParaRPr lang="fr-FR"/>
        </a:p>
      </dgm:t>
    </dgm:pt>
    <dgm:pt modelId="{C454E200-A350-44FB-98A7-2F5365B481CF}" type="parTrans" cxnId="{F86D8A1F-997F-4AFE-AE99-E634BFA915BB}">
      <dgm:prSet/>
      <dgm:spPr/>
      <dgm:t>
        <a:bodyPr/>
        <a:lstStyle/>
        <a:p>
          <a:endParaRPr lang="fr-FR"/>
        </a:p>
      </dgm:t>
    </dgm:pt>
    <dgm:pt modelId="{3233143C-AA74-42FD-BBA5-B5FA54D92BE3}" type="sibTrans" cxnId="{F86D8A1F-997F-4AFE-AE99-E634BFA915BB}">
      <dgm:prSet/>
      <dgm:spPr/>
      <dgm:t>
        <a:bodyPr/>
        <a:lstStyle/>
        <a:p>
          <a:endParaRPr lang="fr-FR"/>
        </a:p>
      </dgm:t>
    </dgm:pt>
    <dgm:pt modelId="{B07EDD0E-C080-4F62-81F3-BA2F01CC1B6D}">
      <dgm:prSet/>
      <dgm:spPr/>
      <dgm:t>
        <a:bodyPr/>
        <a:lstStyle/>
        <a:p>
          <a:r>
            <a:rPr lang="fr-FR" b="1" i="0"/>
            <a:t>Agriculture</a:t>
          </a:r>
          <a:r>
            <a:rPr lang="fr-FR" b="0" i="0"/>
            <a:t> : Elle joue un rôle crucial dans la lutte contre la faim et la malnutrition. La promotion de pratiques agricoles durables et efficaces est essentielle.</a:t>
          </a:r>
          <a:endParaRPr lang="fr-FR"/>
        </a:p>
      </dgm:t>
    </dgm:pt>
    <dgm:pt modelId="{FB95B452-E734-486C-B575-1ED097FB4EF8}" type="parTrans" cxnId="{1EE44E18-91E8-4284-9087-0FC93ECC65A8}">
      <dgm:prSet/>
      <dgm:spPr/>
      <dgm:t>
        <a:bodyPr/>
        <a:lstStyle/>
        <a:p>
          <a:endParaRPr lang="fr-FR"/>
        </a:p>
      </dgm:t>
    </dgm:pt>
    <dgm:pt modelId="{ACDD6AD5-42DE-4076-A1CE-9638EB0D22F1}" type="sibTrans" cxnId="{1EE44E18-91E8-4284-9087-0FC93ECC65A8}">
      <dgm:prSet/>
      <dgm:spPr/>
      <dgm:t>
        <a:bodyPr/>
        <a:lstStyle/>
        <a:p>
          <a:endParaRPr lang="fr-FR"/>
        </a:p>
      </dgm:t>
    </dgm:pt>
    <dgm:pt modelId="{470E3028-7ACF-4A9D-94AE-D73DE8B2D2FA}">
      <dgm:prSet/>
      <dgm:spPr/>
      <dgm:t>
        <a:bodyPr/>
        <a:lstStyle/>
        <a:p>
          <a:r>
            <a:rPr lang="fr-FR" b="1" i="0"/>
            <a:t>Action mondiale</a:t>
          </a:r>
          <a:r>
            <a:rPr lang="fr-FR" b="0" i="0"/>
            <a:t> : La faim et la malnutrition sont des problèmes mondiaux nécessitant une action mondiale, y compris l’aide internationale, la coopération entre les pays et les efforts pour atténuer le changement climatique.</a:t>
          </a:r>
          <a:endParaRPr lang="fr-FR"/>
        </a:p>
      </dgm:t>
    </dgm:pt>
    <dgm:pt modelId="{A266188B-3BDE-43A5-A326-FED23B8E48B4}" type="parTrans" cxnId="{A4694A93-B904-4869-9D37-17AD225F6FCF}">
      <dgm:prSet/>
      <dgm:spPr/>
      <dgm:t>
        <a:bodyPr/>
        <a:lstStyle/>
        <a:p>
          <a:endParaRPr lang="fr-FR"/>
        </a:p>
      </dgm:t>
    </dgm:pt>
    <dgm:pt modelId="{8D2ABCB4-41ED-4C10-B7F3-42185A5C8E85}" type="sibTrans" cxnId="{A4694A93-B904-4869-9D37-17AD225F6FCF}">
      <dgm:prSet/>
      <dgm:spPr/>
      <dgm:t>
        <a:bodyPr/>
        <a:lstStyle/>
        <a:p>
          <a:endParaRPr lang="fr-FR"/>
        </a:p>
      </dgm:t>
    </dgm:pt>
    <dgm:pt modelId="{26821CCA-0FEE-473E-BE81-FB012BDE5A8D}">
      <dgm:prSet/>
      <dgm:spPr/>
      <dgm:t>
        <a:bodyPr/>
        <a:lstStyle/>
        <a:p>
          <a:r>
            <a:rPr lang="fr-FR" b="1" i="0" dirty="0">
              <a:solidFill>
                <a:schemeClr val="tx1"/>
              </a:solidFill>
            </a:rPr>
            <a:t>En conclusion, cette étude souligne l’importance de lutter contre la faim et la malnutrition dans le monde. Il est essentiel de continuer à rechercher et à mettre en œuvre des solutions pour garantir la sécurité alimentaire pour tous.</a:t>
          </a:r>
          <a:endParaRPr lang="fr-FR" b="1" dirty="0">
            <a:solidFill>
              <a:schemeClr val="tx1"/>
            </a:solidFill>
          </a:endParaRPr>
        </a:p>
      </dgm:t>
    </dgm:pt>
    <dgm:pt modelId="{43EC7690-F79F-45B2-8C8F-C49B1366EB35}" type="parTrans" cxnId="{7D5F8B53-7855-4D9C-9E37-3BB422F5AADA}">
      <dgm:prSet/>
      <dgm:spPr/>
      <dgm:t>
        <a:bodyPr/>
        <a:lstStyle/>
        <a:p>
          <a:endParaRPr lang="fr-FR"/>
        </a:p>
      </dgm:t>
    </dgm:pt>
    <dgm:pt modelId="{8A309D6A-7496-4F50-BB28-7BA91CD2212F}" type="sibTrans" cxnId="{7D5F8B53-7855-4D9C-9E37-3BB422F5AADA}">
      <dgm:prSet/>
      <dgm:spPr/>
      <dgm:t>
        <a:bodyPr/>
        <a:lstStyle/>
        <a:p>
          <a:endParaRPr lang="fr-FR"/>
        </a:p>
      </dgm:t>
    </dgm:pt>
    <dgm:pt modelId="{D6DF3F7B-C7C7-4D39-B7F2-C7CCEC3414E2}" type="pres">
      <dgm:prSet presAssocID="{D9C9FD75-F280-476B-B977-A3B1F72B895B}" presName="linear" presStyleCnt="0">
        <dgm:presLayoutVars>
          <dgm:animLvl val="lvl"/>
          <dgm:resizeHandles val="exact"/>
        </dgm:presLayoutVars>
      </dgm:prSet>
      <dgm:spPr/>
    </dgm:pt>
    <dgm:pt modelId="{D94247DE-FC2A-4904-99BA-23B649853C44}" type="pres">
      <dgm:prSet presAssocID="{9A8B6291-53B0-4156-A435-1F250822A3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3DFBE2-BBFD-4C0A-BF2E-3947B811310B}" type="pres">
      <dgm:prSet presAssocID="{3233143C-AA74-42FD-BBA5-B5FA54D92BE3}" presName="spacer" presStyleCnt="0"/>
      <dgm:spPr/>
    </dgm:pt>
    <dgm:pt modelId="{A616B78B-E3CE-45E9-9510-0DE6EE33E1C2}" type="pres">
      <dgm:prSet presAssocID="{B07EDD0E-C080-4F62-81F3-BA2F01CC1B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2D0E62-A57D-4CEA-9DCB-AFADCF3E23D3}" type="pres">
      <dgm:prSet presAssocID="{ACDD6AD5-42DE-4076-A1CE-9638EB0D22F1}" presName="spacer" presStyleCnt="0"/>
      <dgm:spPr/>
    </dgm:pt>
    <dgm:pt modelId="{1B655701-D338-4E26-A8ED-F0E4555F1864}" type="pres">
      <dgm:prSet presAssocID="{470E3028-7ACF-4A9D-94AE-D73DE8B2D2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191E1B-F9F3-4BC9-8351-97F7A69ADD65}" type="pres">
      <dgm:prSet presAssocID="{8D2ABCB4-41ED-4C10-B7F3-42185A5C8E85}" presName="spacer" presStyleCnt="0"/>
      <dgm:spPr/>
    </dgm:pt>
    <dgm:pt modelId="{309AFC08-CB22-4969-8AFE-B2845500FE1E}" type="pres">
      <dgm:prSet presAssocID="{26821CCA-0FEE-473E-BE81-FB012BDE5A8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E44E18-91E8-4284-9087-0FC93ECC65A8}" srcId="{D9C9FD75-F280-476B-B977-A3B1F72B895B}" destId="{B07EDD0E-C080-4F62-81F3-BA2F01CC1B6D}" srcOrd="1" destOrd="0" parTransId="{FB95B452-E734-486C-B575-1ED097FB4EF8}" sibTransId="{ACDD6AD5-42DE-4076-A1CE-9638EB0D22F1}"/>
    <dgm:cxn modelId="{F86D8A1F-997F-4AFE-AE99-E634BFA915BB}" srcId="{D9C9FD75-F280-476B-B977-A3B1F72B895B}" destId="{9A8B6291-53B0-4156-A435-1F250822A3A3}" srcOrd="0" destOrd="0" parTransId="{C454E200-A350-44FB-98A7-2F5365B481CF}" sibTransId="{3233143C-AA74-42FD-BBA5-B5FA54D92BE3}"/>
    <dgm:cxn modelId="{6E43332F-C15F-4C0A-9230-D5926F25089D}" type="presOf" srcId="{B07EDD0E-C080-4F62-81F3-BA2F01CC1B6D}" destId="{A616B78B-E3CE-45E9-9510-0DE6EE33E1C2}" srcOrd="0" destOrd="0" presId="urn:microsoft.com/office/officeart/2005/8/layout/vList2"/>
    <dgm:cxn modelId="{F01D3062-2948-4DB0-8CA2-A4A8B84E74A2}" type="presOf" srcId="{26821CCA-0FEE-473E-BE81-FB012BDE5A8D}" destId="{309AFC08-CB22-4969-8AFE-B2845500FE1E}" srcOrd="0" destOrd="0" presId="urn:microsoft.com/office/officeart/2005/8/layout/vList2"/>
    <dgm:cxn modelId="{0C60186C-A4CF-4E30-BD4E-62A98D026BEA}" type="presOf" srcId="{D9C9FD75-F280-476B-B977-A3B1F72B895B}" destId="{D6DF3F7B-C7C7-4D39-B7F2-C7CCEC3414E2}" srcOrd="0" destOrd="0" presId="urn:microsoft.com/office/officeart/2005/8/layout/vList2"/>
    <dgm:cxn modelId="{7D5F8B53-7855-4D9C-9E37-3BB422F5AADA}" srcId="{D9C9FD75-F280-476B-B977-A3B1F72B895B}" destId="{26821CCA-0FEE-473E-BE81-FB012BDE5A8D}" srcOrd="3" destOrd="0" parTransId="{43EC7690-F79F-45B2-8C8F-C49B1366EB35}" sibTransId="{8A309D6A-7496-4F50-BB28-7BA91CD2212F}"/>
    <dgm:cxn modelId="{A4694A93-B904-4869-9D37-17AD225F6FCF}" srcId="{D9C9FD75-F280-476B-B977-A3B1F72B895B}" destId="{470E3028-7ACF-4A9D-94AE-D73DE8B2D2FA}" srcOrd="2" destOrd="0" parTransId="{A266188B-3BDE-43A5-A326-FED23B8E48B4}" sibTransId="{8D2ABCB4-41ED-4C10-B7F3-42185A5C8E85}"/>
    <dgm:cxn modelId="{7EBC23AD-0BC7-43FA-8777-347E8236344F}" type="presOf" srcId="{9A8B6291-53B0-4156-A435-1F250822A3A3}" destId="{D94247DE-FC2A-4904-99BA-23B649853C44}" srcOrd="0" destOrd="0" presId="urn:microsoft.com/office/officeart/2005/8/layout/vList2"/>
    <dgm:cxn modelId="{643F8BD5-65EB-49B7-A929-27EB092DF32E}" type="presOf" srcId="{470E3028-7ACF-4A9D-94AE-D73DE8B2D2FA}" destId="{1B655701-D338-4E26-A8ED-F0E4555F1864}" srcOrd="0" destOrd="0" presId="urn:microsoft.com/office/officeart/2005/8/layout/vList2"/>
    <dgm:cxn modelId="{28AA50B4-82E3-424E-91FB-25C56EFD12B8}" type="presParOf" srcId="{D6DF3F7B-C7C7-4D39-B7F2-C7CCEC3414E2}" destId="{D94247DE-FC2A-4904-99BA-23B649853C44}" srcOrd="0" destOrd="0" presId="urn:microsoft.com/office/officeart/2005/8/layout/vList2"/>
    <dgm:cxn modelId="{1AFFCE2B-836C-4758-B650-85CC23CC9585}" type="presParOf" srcId="{D6DF3F7B-C7C7-4D39-B7F2-C7CCEC3414E2}" destId="{163DFBE2-BBFD-4C0A-BF2E-3947B811310B}" srcOrd="1" destOrd="0" presId="urn:microsoft.com/office/officeart/2005/8/layout/vList2"/>
    <dgm:cxn modelId="{09F3CFD4-E81A-4E70-97FC-87F619FFF390}" type="presParOf" srcId="{D6DF3F7B-C7C7-4D39-B7F2-C7CCEC3414E2}" destId="{A616B78B-E3CE-45E9-9510-0DE6EE33E1C2}" srcOrd="2" destOrd="0" presId="urn:microsoft.com/office/officeart/2005/8/layout/vList2"/>
    <dgm:cxn modelId="{98FEDD65-12B3-4B43-9CEF-248EF7D22B68}" type="presParOf" srcId="{D6DF3F7B-C7C7-4D39-B7F2-C7CCEC3414E2}" destId="{DA2D0E62-A57D-4CEA-9DCB-AFADCF3E23D3}" srcOrd="3" destOrd="0" presId="urn:microsoft.com/office/officeart/2005/8/layout/vList2"/>
    <dgm:cxn modelId="{732815CD-9C84-451C-A6F2-321C5F81E401}" type="presParOf" srcId="{D6DF3F7B-C7C7-4D39-B7F2-C7CCEC3414E2}" destId="{1B655701-D338-4E26-A8ED-F0E4555F1864}" srcOrd="4" destOrd="0" presId="urn:microsoft.com/office/officeart/2005/8/layout/vList2"/>
    <dgm:cxn modelId="{9E77E565-7A92-4982-9A23-E931C81E6C54}" type="presParOf" srcId="{D6DF3F7B-C7C7-4D39-B7F2-C7CCEC3414E2}" destId="{E4191E1B-F9F3-4BC9-8351-97F7A69ADD65}" srcOrd="5" destOrd="0" presId="urn:microsoft.com/office/officeart/2005/8/layout/vList2"/>
    <dgm:cxn modelId="{F2E2032A-7D8C-445E-B370-517501BF5C9A}" type="presParOf" srcId="{D6DF3F7B-C7C7-4D39-B7F2-C7CCEC3414E2}" destId="{309AFC08-CB22-4969-8AFE-B2845500FE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4E717-EC6F-4556-B65E-A9F11E802E9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7F95FB6-1F5D-48E1-8932-525C75F3A3C7}">
      <dgm:prSet custT="1"/>
      <dgm:spPr/>
      <dgm:t>
        <a:bodyPr/>
        <a:lstStyle/>
        <a:p>
          <a:r>
            <a:rPr lang="fr-FR" sz="1600" b="1" i="0" dirty="0">
              <a:latin typeface="Century Gothic" panose="020B0502020202020204" pitchFamily="34" charset="0"/>
            </a:rPr>
            <a:t>Contexte :</a:t>
          </a:r>
        </a:p>
        <a:p>
          <a:r>
            <a:rPr lang="fr-FR" sz="1600" b="1" i="0" dirty="0">
              <a:latin typeface="Century Gothic" panose="020B0502020202020204" pitchFamily="34" charset="0"/>
            </a:rPr>
            <a:t> Etude sur l’alimentation / la sous-nutrition dans le monde (2013 jusqu'à 2017). </a:t>
          </a:r>
          <a:endParaRPr lang="fr-FR" sz="1600" b="1" dirty="0">
            <a:latin typeface="Century Gothic" panose="020B0502020202020204" pitchFamily="34" charset="0"/>
          </a:endParaRPr>
        </a:p>
      </dgm:t>
    </dgm:pt>
    <dgm:pt modelId="{23A59D85-D6A6-470B-A01F-1E9548DBB79A}" type="parTrans" cxnId="{68E5E61C-98A8-423E-9083-D0CF4174F51E}">
      <dgm:prSet/>
      <dgm:spPr/>
      <dgm:t>
        <a:bodyPr/>
        <a:lstStyle/>
        <a:p>
          <a:endParaRPr lang="fr-FR" sz="1600" b="1">
            <a:latin typeface="Century Gothic" panose="020B0502020202020204" pitchFamily="34" charset="0"/>
          </a:endParaRPr>
        </a:p>
      </dgm:t>
    </dgm:pt>
    <dgm:pt modelId="{7F04C51F-24F9-40F5-A02D-B44C3C53787F}" type="sibTrans" cxnId="{68E5E61C-98A8-423E-9083-D0CF4174F51E}">
      <dgm:prSet custT="1"/>
      <dgm:spPr/>
      <dgm:t>
        <a:bodyPr/>
        <a:lstStyle/>
        <a:p>
          <a:endParaRPr lang="fr-FR" sz="1600" b="1">
            <a:latin typeface="Century Gothic" panose="020B0502020202020204" pitchFamily="34" charset="0"/>
          </a:endParaRPr>
        </a:p>
      </dgm:t>
    </dgm:pt>
    <dgm:pt modelId="{648B6740-69D4-4A65-8F03-027B28385799}">
      <dgm:prSet custT="1"/>
      <dgm:spPr/>
      <dgm:t>
        <a:bodyPr/>
        <a:lstStyle/>
        <a:p>
          <a:r>
            <a:rPr lang="fr-FR" sz="1600" b="1" i="0" dirty="0">
              <a:latin typeface="Century Gothic" panose="020B0502020202020204" pitchFamily="34" charset="0"/>
            </a:rPr>
            <a:t>Analyser :</a:t>
          </a:r>
        </a:p>
        <a:p>
          <a:r>
            <a:rPr lang="fr-FR" sz="1600" b="1" i="0" dirty="0">
              <a:latin typeface="Century Gothic" panose="020B0502020202020204" pitchFamily="34" charset="0"/>
            </a:rPr>
            <a:t>l’aide alimentaire et de la sous-nutrition à l’échelle mondiale.</a:t>
          </a:r>
          <a:endParaRPr lang="fr-FR" sz="1600" b="1" dirty="0">
            <a:latin typeface="Century Gothic" panose="020B0502020202020204" pitchFamily="34" charset="0"/>
          </a:endParaRPr>
        </a:p>
      </dgm:t>
    </dgm:pt>
    <dgm:pt modelId="{7F3541D3-6857-4A1E-A569-29EC247C383F}" type="parTrans" cxnId="{FDB648E5-DCAC-419B-AD40-9E71311532AA}">
      <dgm:prSet/>
      <dgm:spPr/>
      <dgm:t>
        <a:bodyPr/>
        <a:lstStyle/>
        <a:p>
          <a:endParaRPr lang="fr-FR" sz="1600" b="1">
            <a:latin typeface="Century Gothic" panose="020B0502020202020204" pitchFamily="34" charset="0"/>
          </a:endParaRPr>
        </a:p>
      </dgm:t>
    </dgm:pt>
    <dgm:pt modelId="{68A13899-9826-4AC4-83E1-E288442C8E39}" type="sibTrans" cxnId="{FDB648E5-DCAC-419B-AD40-9E71311532AA}">
      <dgm:prSet/>
      <dgm:spPr/>
      <dgm:t>
        <a:bodyPr/>
        <a:lstStyle/>
        <a:p>
          <a:endParaRPr lang="fr-FR" sz="1600" b="1">
            <a:latin typeface="Century Gothic" panose="020B0502020202020204" pitchFamily="34" charset="0"/>
          </a:endParaRPr>
        </a:p>
      </dgm:t>
    </dgm:pt>
    <dgm:pt modelId="{D6B45CB5-67F8-4F74-B660-7BF96C3D0761}" type="pres">
      <dgm:prSet presAssocID="{7A84E717-EC6F-4556-B65E-A9F11E802E99}" presName="Name0" presStyleCnt="0">
        <dgm:presLayoutVars>
          <dgm:dir/>
          <dgm:resizeHandles val="exact"/>
        </dgm:presLayoutVars>
      </dgm:prSet>
      <dgm:spPr/>
    </dgm:pt>
    <dgm:pt modelId="{E9A4F834-2CB6-4901-A9FE-B91ECBCA6AF4}" type="pres">
      <dgm:prSet presAssocID="{C7F95FB6-1F5D-48E1-8932-525C75F3A3C7}" presName="node" presStyleLbl="node1" presStyleIdx="0" presStyleCnt="2" custLinFactNeighborX="-941" custLinFactNeighborY="-21791">
        <dgm:presLayoutVars>
          <dgm:bulletEnabled val="1"/>
        </dgm:presLayoutVars>
      </dgm:prSet>
      <dgm:spPr/>
    </dgm:pt>
    <dgm:pt modelId="{BC02ACBF-A60B-40AC-A9EB-3CED271D775D}" type="pres">
      <dgm:prSet presAssocID="{7F04C51F-24F9-40F5-A02D-B44C3C53787F}" presName="sibTrans" presStyleLbl="sibTrans2D1" presStyleIdx="0" presStyleCnt="1"/>
      <dgm:spPr/>
    </dgm:pt>
    <dgm:pt modelId="{408454F3-AB7F-4096-A153-BDD2E0E619A9}" type="pres">
      <dgm:prSet presAssocID="{7F04C51F-24F9-40F5-A02D-B44C3C53787F}" presName="connectorText" presStyleLbl="sibTrans2D1" presStyleIdx="0" presStyleCnt="1"/>
      <dgm:spPr/>
    </dgm:pt>
    <dgm:pt modelId="{98D97D43-3A9E-4011-8F7D-F107D2D87F62}" type="pres">
      <dgm:prSet presAssocID="{648B6740-69D4-4A65-8F03-027B28385799}" presName="node" presStyleLbl="node1" presStyleIdx="1" presStyleCnt="2">
        <dgm:presLayoutVars>
          <dgm:bulletEnabled val="1"/>
        </dgm:presLayoutVars>
      </dgm:prSet>
      <dgm:spPr/>
    </dgm:pt>
  </dgm:ptLst>
  <dgm:cxnLst>
    <dgm:cxn modelId="{68E5E61C-98A8-423E-9083-D0CF4174F51E}" srcId="{7A84E717-EC6F-4556-B65E-A9F11E802E99}" destId="{C7F95FB6-1F5D-48E1-8932-525C75F3A3C7}" srcOrd="0" destOrd="0" parTransId="{23A59D85-D6A6-470B-A01F-1E9548DBB79A}" sibTransId="{7F04C51F-24F9-40F5-A02D-B44C3C53787F}"/>
    <dgm:cxn modelId="{5CACE540-53A4-4DB2-A153-CFC16952C2E9}" type="presOf" srcId="{C7F95FB6-1F5D-48E1-8932-525C75F3A3C7}" destId="{E9A4F834-2CB6-4901-A9FE-B91ECBCA6AF4}" srcOrd="0" destOrd="0" presId="urn:microsoft.com/office/officeart/2005/8/layout/process1"/>
    <dgm:cxn modelId="{EB9FEA61-074E-4893-A49E-F7920D3214AA}" type="presOf" srcId="{648B6740-69D4-4A65-8F03-027B28385799}" destId="{98D97D43-3A9E-4011-8F7D-F107D2D87F62}" srcOrd="0" destOrd="0" presId="urn:microsoft.com/office/officeart/2005/8/layout/process1"/>
    <dgm:cxn modelId="{B2AC88B0-D429-4C63-A645-08B8C484F0CD}" type="presOf" srcId="{7F04C51F-24F9-40F5-A02D-B44C3C53787F}" destId="{BC02ACBF-A60B-40AC-A9EB-3CED271D775D}" srcOrd="0" destOrd="0" presId="urn:microsoft.com/office/officeart/2005/8/layout/process1"/>
    <dgm:cxn modelId="{3D10A5D8-D02E-44A4-BD83-152DAF6173D5}" type="presOf" srcId="{7F04C51F-24F9-40F5-A02D-B44C3C53787F}" destId="{408454F3-AB7F-4096-A153-BDD2E0E619A9}" srcOrd="1" destOrd="0" presId="urn:microsoft.com/office/officeart/2005/8/layout/process1"/>
    <dgm:cxn modelId="{FDB648E5-DCAC-419B-AD40-9E71311532AA}" srcId="{7A84E717-EC6F-4556-B65E-A9F11E802E99}" destId="{648B6740-69D4-4A65-8F03-027B28385799}" srcOrd="1" destOrd="0" parTransId="{7F3541D3-6857-4A1E-A569-29EC247C383F}" sibTransId="{68A13899-9826-4AC4-83E1-E288442C8E39}"/>
    <dgm:cxn modelId="{E8EEDCE8-BA1E-4B35-8037-4EAED210DA63}" type="presOf" srcId="{7A84E717-EC6F-4556-B65E-A9F11E802E99}" destId="{D6B45CB5-67F8-4F74-B660-7BF96C3D0761}" srcOrd="0" destOrd="0" presId="urn:microsoft.com/office/officeart/2005/8/layout/process1"/>
    <dgm:cxn modelId="{F3DD4D20-1F72-4860-8B2D-0EC724AF118F}" type="presParOf" srcId="{D6B45CB5-67F8-4F74-B660-7BF96C3D0761}" destId="{E9A4F834-2CB6-4901-A9FE-B91ECBCA6AF4}" srcOrd="0" destOrd="0" presId="urn:microsoft.com/office/officeart/2005/8/layout/process1"/>
    <dgm:cxn modelId="{8FD5E64D-A560-4CF2-9A79-0CE780B98187}" type="presParOf" srcId="{D6B45CB5-67F8-4F74-B660-7BF96C3D0761}" destId="{BC02ACBF-A60B-40AC-A9EB-3CED271D775D}" srcOrd="1" destOrd="0" presId="urn:microsoft.com/office/officeart/2005/8/layout/process1"/>
    <dgm:cxn modelId="{1F576C8D-8EAD-4E85-8281-3F5C63B23B62}" type="presParOf" srcId="{BC02ACBF-A60B-40AC-A9EB-3CED271D775D}" destId="{408454F3-AB7F-4096-A153-BDD2E0E619A9}" srcOrd="0" destOrd="0" presId="urn:microsoft.com/office/officeart/2005/8/layout/process1"/>
    <dgm:cxn modelId="{AFF1E71E-44F2-4A31-9635-9F42F33D5BF5}" type="presParOf" srcId="{D6B45CB5-67F8-4F74-B660-7BF96C3D0761}" destId="{98D97D43-3A9E-4011-8F7D-F107D2D87F6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2652C8-4144-4E84-80D9-EC43268E2462}" type="doc">
      <dgm:prSet loTypeId="urn:microsoft.com/office/officeart/2005/8/layout/venn3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3DC5D2DB-5B7D-42FC-BA8B-AF807ABE5EBD}">
      <dgm:prSet custT="1"/>
      <dgm:spPr/>
      <dgm:t>
        <a:bodyPr/>
        <a:lstStyle/>
        <a:p>
          <a:r>
            <a:rPr lang="fr-FR" sz="1600" b="1" i="0" dirty="0">
              <a:solidFill>
                <a:schemeClr val="bg1"/>
              </a:solidFill>
            </a:rPr>
            <a:t>Population mondiale</a:t>
          </a:r>
        </a:p>
        <a:p>
          <a:endParaRPr lang="fr-FR" sz="1600" b="1" i="0" dirty="0">
            <a:solidFill>
              <a:schemeClr val="bg1"/>
            </a:solidFill>
          </a:endParaRPr>
        </a:p>
        <a:p>
          <a:r>
            <a:rPr lang="fr-FR" sz="1600" b="1" i="0" dirty="0">
              <a:solidFill>
                <a:schemeClr val="bg1"/>
              </a:solidFill>
            </a:rPr>
            <a:t> (Données démographiques par pays et par année)</a:t>
          </a:r>
          <a:endParaRPr lang="fr-FR" sz="1600" b="1" dirty="0">
            <a:solidFill>
              <a:schemeClr val="bg1"/>
            </a:solidFill>
          </a:endParaRPr>
        </a:p>
      </dgm:t>
    </dgm:pt>
    <dgm:pt modelId="{940252E6-BBCC-4A08-8671-2D4FA032A063}" type="parTrans" cxnId="{559A757D-E43F-45A1-A79E-ECD985B4D00F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B407BDA2-BB57-43F2-9984-8BABA0E78309}" type="sibTrans" cxnId="{559A757D-E43F-45A1-A79E-ECD985B4D00F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12C2A3F3-AE7A-4700-9529-70CCC5227572}">
      <dgm:prSet custT="1"/>
      <dgm:spPr/>
      <dgm:t>
        <a:bodyPr/>
        <a:lstStyle/>
        <a:p>
          <a:r>
            <a:rPr lang="fr-FR" sz="1600" b="1" i="0" dirty="0">
              <a:solidFill>
                <a:schemeClr val="bg1"/>
              </a:solidFill>
            </a:rPr>
            <a:t>Disponibilité alimentaire</a:t>
          </a:r>
        </a:p>
        <a:p>
          <a:r>
            <a:rPr lang="fr-FR" sz="1600" b="1" i="0" dirty="0">
              <a:solidFill>
                <a:schemeClr val="bg1"/>
              </a:solidFill>
            </a:rPr>
            <a:t>(les produits, leur origine (animale ou végétale), importation, exportation et consommation par personne (en kcal/jour et par an)</a:t>
          </a:r>
          <a:endParaRPr lang="fr-FR" sz="1600" b="1" dirty="0">
            <a:solidFill>
              <a:schemeClr val="bg1"/>
            </a:solidFill>
          </a:endParaRPr>
        </a:p>
      </dgm:t>
    </dgm:pt>
    <dgm:pt modelId="{B5D6C8D3-6FF8-41F6-87F2-621556039F7B}" type="parTrans" cxnId="{8D13D77E-07A4-40B6-94BF-FB7E185CC107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3826A462-B1E7-4B0A-B22B-8E04FF6EB856}" type="sibTrans" cxnId="{8D13D77E-07A4-40B6-94BF-FB7E185CC107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9CA9C950-5111-4888-A9CE-B87418A767BB}">
      <dgm:prSet custT="1"/>
      <dgm:spPr/>
      <dgm:t>
        <a:bodyPr/>
        <a:lstStyle/>
        <a:p>
          <a:r>
            <a:rPr lang="fr-FR" sz="1600" b="1" i="0" dirty="0">
              <a:solidFill>
                <a:schemeClr val="bg1"/>
              </a:solidFill>
            </a:rPr>
            <a:t>Sous-nutrition </a:t>
          </a:r>
        </a:p>
        <a:p>
          <a:endParaRPr lang="fr-FR" sz="1600" b="1" i="0" dirty="0">
            <a:solidFill>
              <a:schemeClr val="bg1"/>
            </a:solidFill>
          </a:endParaRPr>
        </a:p>
        <a:p>
          <a:r>
            <a:rPr lang="fr-FR" sz="1600" b="1" i="0" dirty="0">
              <a:solidFill>
                <a:schemeClr val="bg1"/>
              </a:solidFill>
            </a:rPr>
            <a:t>(Statistiques de sous-nutrition par pays et par année)</a:t>
          </a:r>
          <a:endParaRPr lang="fr-FR" sz="1600" b="1" dirty="0">
            <a:solidFill>
              <a:schemeClr val="bg1"/>
            </a:solidFill>
          </a:endParaRPr>
        </a:p>
      </dgm:t>
    </dgm:pt>
    <dgm:pt modelId="{E8DCC4A7-965D-4D77-9811-34BC71CFD8D0}" type="parTrans" cxnId="{428FD759-B67C-4775-9848-EECF8D36A33D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24A40CCC-2E0F-4979-9FFF-04BBD1FDC7BF}" type="sibTrans" cxnId="{428FD759-B67C-4775-9848-EECF8D36A33D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9578F049-A4F1-4221-B9DA-88C1EE57C292}">
      <dgm:prSet custT="1"/>
      <dgm:spPr/>
      <dgm:t>
        <a:bodyPr/>
        <a:lstStyle/>
        <a:p>
          <a:r>
            <a:rPr lang="fr-FR" sz="1600" b="1" i="0" dirty="0">
              <a:solidFill>
                <a:schemeClr val="bg1"/>
              </a:solidFill>
            </a:rPr>
            <a:t>Aide alimentaire</a:t>
          </a:r>
        </a:p>
        <a:p>
          <a:endParaRPr lang="fr-FR" sz="1600" b="1" i="0" dirty="0">
            <a:solidFill>
              <a:schemeClr val="bg1"/>
            </a:solidFill>
          </a:endParaRPr>
        </a:p>
        <a:p>
          <a:r>
            <a:rPr lang="fr-FR" sz="1600" b="1" i="0" dirty="0">
              <a:solidFill>
                <a:schemeClr val="bg1"/>
              </a:solidFill>
            </a:rPr>
            <a:t> (Données sur l’aide alimentaire par pays et par année)</a:t>
          </a:r>
          <a:endParaRPr lang="fr-FR" sz="1600" b="1" dirty="0">
            <a:solidFill>
              <a:schemeClr val="bg1"/>
            </a:solidFill>
          </a:endParaRPr>
        </a:p>
      </dgm:t>
    </dgm:pt>
    <dgm:pt modelId="{971CA4B3-BB36-4E7D-96E4-E34FF41C751C}" type="parTrans" cxnId="{8BA53021-B1DD-4745-A675-26181C27E3B3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40D332D1-09FD-4C8C-8904-DB4B488D8196}" type="sibTrans" cxnId="{8BA53021-B1DD-4745-A675-26181C27E3B3}">
      <dgm:prSet/>
      <dgm:spPr/>
      <dgm:t>
        <a:bodyPr/>
        <a:lstStyle/>
        <a:p>
          <a:endParaRPr lang="fr-FR" sz="1600" b="1">
            <a:solidFill>
              <a:schemeClr val="bg1"/>
            </a:solidFill>
          </a:endParaRPr>
        </a:p>
      </dgm:t>
    </dgm:pt>
    <dgm:pt modelId="{6E3248BB-AC41-4177-B6B0-072988F30C42}" type="pres">
      <dgm:prSet presAssocID="{9B2652C8-4144-4E84-80D9-EC43268E2462}" presName="Name0" presStyleCnt="0">
        <dgm:presLayoutVars>
          <dgm:dir/>
          <dgm:resizeHandles val="exact"/>
        </dgm:presLayoutVars>
      </dgm:prSet>
      <dgm:spPr/>
    </dgm:pt>
    <dgm:pt modelId="{96BD4A4B-2DBA-46FC-AA15-122F990455D9}" type="pres">
      <dgm:prSet presAssocID="{3DC5D2DB-5B7D-42FC-BA8B-AF807ABE5EBD}" presName="Name5" presStyleLbl="vennNode1" presStyleIdx="0" presStyleCnt="4">
        <dgm:presLayoutVars>
          <dgm:bulletEnabled val="1"/>
        </dgm:presLayoutVars>
      </dgm:prSet>
      <dgm:spPr/>
    </dgm:pt>
    <dgm:pt modelId="{C30A467C-ED7A-474F-9458-ECEB0F11C237}" type="pres">
      <dgm:prSet presAssocID="{B407BDA2-BB57-43F2-9984-8BABA0E78309}" presName="space" presStyleCnt="0"/>
      <dgm:spPr/>
    </dgm:pt>
    <dgm:pt modelId="{109617FB-6565-4534-939B-39813F10E5F9}" type="pres">
      <dgm:prSet presAssocID="{12C2A3F3-AE7A-4700-9529-70CCC5227572}" presName="Name5" presStyleLbl="vennNode1" presStyleIdx="1" presStyleCnt="4">
        <dgm:presLayoutVars>
          <dgm:bulletEnabled val="1"/>
        </dgm:presLayoutVars>
      </dgm:prSet>
      <dgm:spPr/>
    </dgm:pt>
    <dgm:pt modelId="{C7260C92-B646-461F-8C03-C1FB3F55FFE2}" type="pres">
      <dgm:prSet presAssocID="{3826A462-B1E7-4B0A-B22B-8E04FF6EB856}" presName="space" presStyleCnt="0"/>
      <dgm:spPr/>
    </dgm:pt>
    <dgm:pt modelId="{F685C9E7-F56E-47C6-B6FF-CDD3D0A32D10}" type="pres">
      <dgm:prSet presAssocID="{9CA9C950-5111-4888-A9CE-B87418A767BB}" presName="Name5" presStyleLbl="vennNode1" presStyleIdx="2" presStyleCnt="4">
        <dgm:presLayoutVars>
          <dgm:bulletEnabled val="1"/>
        </dgm:presLayoutVars>
      </dgm:prSet>
      <dgm:spPr/>
    </dgm:pt>
    <dgm:pt modelId="{AA27A35A-1671-425B-8D75-B811BEE38242}" type="pres">
      <dgm:prSet presAssocID="{24A40CCC-2E0F-4979-9FFF-04BBD1FDC7BF}" presName="space" presStyleCnt="0"/>
      <dgm:spPr/>
    </dgm:pt>
    <dgm:pt modelId="{F13FBCEB-550F-446A-8B00-DEEA3C57488C}" type="pres">
      <dgm:prSet presAssocID="{9578F049-A4F1-4221-B9DA-88C1EE57C292}" presName="Name5" presStyleLbl="vennNode1" presStyleIdx="3" presStyleCnt="4" custLinFactNeighborX="69266" custLinFactNeighborY="-1013">
        <dgm:presLayoutVars>
          <dgm:bulletEnabled val="1"/>
        </dgm:presLayoutVars>
      </dgm:prSet>
      <dgm:spPr/>
    </dgm:pt>
  </dgm:ptLst>
  <dgm:cxnLst>
    <dgm:cxn modelId="{E06A6B06-7FB8-49FF-BB8A-BFC0F0FA01B6}" type="presOf" srcId="{12C2A3F3-AE7A-4700-9529-70CCC5227572}" destId="{109617FB-6565-4534-939B-39813F10E5F9}" srcOrd="0" destOrd="0" presId="urn:microsoft.com/office/officeart/2005/8/layout/venn3"/>
    <dgm:cxn modelId="{30878010-ADF5-4477-8A25-DF58523C5DF6}" type="presOf" srcId="{9CA9C950-5111-4888-A9CE-B87418A767BB}" destId="{F685C9E7-F56E-47C6-B6FF-CDD3D0A32D10}" srcOrd="0" destOrd="0" presId="urn:microsoft.com/office/officeart/2005/8/layout/venn3"/>
    <dgm:cxn modelId="{8BA53021-B1DD-4745-A675-26181C27E3B3}" srcId="{9B2652C8-4144-4E84-80D9-EC43268E2462}" destId="{9578F049-A4F1-4221-B9DA-88C1EE57C292}" srcOrd="3" destOrd="0" parTransId="{971CA4B3-BB36-4E7D-96E4-E34FF41C751C}" sibTransId="{40D332D1-09FD-4C8C-8904-DB4B488D8196}"/>
    <dgm:cxn modelId="{A92B3D62-7BFD-4D99-8FE5-02CE92413298}" type="presOf" srcId="{3DC5D2DB-5B7D-42FC-BA8B-AF807ABE5EBD}" destId="{96BD4A4B-2DBA-46FC-AA15-122F990455D9}" srcOrd="0" destOrd="0" presId="urn:microsoft.com/office/officeart/2005/8/layout/venn3"/>
    <dgm:cxn modelId="{428FD759-B67C-4775-9848-EECF8D36A33D}" srcId="{9B2652C8-4144-4E84-80D9-EC43268E2462}" destId="{9CA9C950-5111-4888-A9CE-B87418A767BB}" srcOrd="2" destOrd="0" parTransId="{E8DCC4A7-965D-4D77-9811-34BC71CFD8D0}" sibTransId="{24A40CCC-2E0F-4979-9FFF-04BBD1FDC7BF}"/>
    <dgm:cxn modelId="{559A757D-E43F-45A1-A79E-ECD985B4D00F}" srcId="{9B2652C8-4144-4E84-80D9-EC43268E2462}" destId="{3DC5D2DB-5B7D-42FC-BA8B-AF807ABE5EBD}" srcOrd="0" destOrd="0" parTransId="{940252E6-BBCC-4A08-8671-2D4FA032A063}" sibTransId="{B407BDA2-BB57-43F2-9984-8BABA0E78309}"/>
    <dgm:cxn modelId="{8D13D77E-07A4-40B6-94BF-FB7E185CC107}" srcId="{9B2652C8-4144-4E84-80D9-EC43268E2462}" destId="{12C2A3F3-AE7A-4700-9529-70CCC5227572}" srcOrd="1" destOrd="0" parTransId="{B5D6C8D3-6FF8-41F6-87F2-621556039F7B}" sibTransId="{3826A462-B1E7-4B0A-B22B-8E04FF6EB856}"/>
    <dgm:cxn modelId="{9B6D49BC-90E6-466B-A473-36308D59A652}" type="presOf" srcId="{9B2652C8-4144-4E84-80D9-EC43268E2462}" destId="{6E3248BB-AC41-4177-B6B0-072988F30C42}" srcOrd="0" destOrd="0" presId="urn:microsoft.com/office/officeart/2005/8/layout/venn3"/>
    <dgm:cxn modelId="{98E622F8-A5F3-4A04-8DC0-0BAC26A7650D}" type="presOf" srcId="{9578F049-A4F1-4221-B9DA-88C1EE57C292}" destId="{F13FBCEB-550F-446A-8B00-DEEA3C57488C}" srcOrd="0" destOrd="0" presId="urn:microsoft.com/office/officeart/2005/8/layout/venn3"/>
    <dgm:cxn modelId="{B4DECAE6-071C-4B54-B1D2-3FFEAB2130EE}" type="presParOf" srcId="{6E3248BB-AC41-4177-B6B0-072988F30C42}" destId="{96BD4A4B-2DBA-46FC-AA15-122F990455D9}" srcOrd="0" destOrd="0" presId="urn:microsoft.com/office/officeart/2005/8/layout/venn3"/>
    <dgm:cxn modelId="{B82A6D55-87B5-49E0-85EA-5808A07836E1}" type="presParOf" srcId="{6E3248BB-AC41-4177-B6B0-072988F30C42}" destId="{C30A467C-ED7A-474F-9458-ECEB0F11C237}" srcOrd="1" destOrd="0" presId="urn:microsoft.com/office/officeart/2005/8/layout/venn3"/>
    <dgm:cxn modelId="{8F0661F5-2C6E-4261-AD64-284DBE72F053}" type="presParOf" srcId="{6E3248BB-AC41-4177-B6B0-072988F30C42}" destId="{109617FB-6565-4534-939B-39813F10E5F9}" srcOrd="2" destOrd="0" presId="urn:microsoft.com/office/officeart/2005/8/layout/venn3"/>
    <dgm:cxn modelId="{DE5098E3-120E-485C-B740-14F39723CE9E}" type="presParOf" srcId="{6E3248BB-AC41-4177-B6B0-072988F30C42}" destId="{C7260C92-B646-461F-8C03-C1FB3F55FFE2}" srcOrd="3" destOrd="0" presId="urn:microsoft.com/office/officeart/2005/8/layout/venn3"/>
    <dgm:cxn modelId="{27A5DCE6-E848-4F0F-B798-EFD44FDAC0A5}" type="presParOf" srcId="{6E3248BB-AC41-4177-B6B0-072988F30C42}" destId="{F685C9E7-F56E-47C6-B6FF-CDD3D0A32D10}" srcOrd="4" destOrd="0" presId="urn:microsoft.com/office/officeart/2005/8/layout/venn3"/>
    <dgm:cxn modelId="{2B8696E6-3CA1-45DC-A801-AE4ED9C0D700}" type="presParOf" srcId="{6E3248BB-AC41-4177-B6B0-072988F30C42}" destId="{AA27A35A-1671-425B-8D75-B811BEE38242}" srcOrd="5" destOrd="0" presId="urn:microsoft.com/office/officeart/2005/8/layout/venn3"/>
    <dgm:cxn modelId="{C24100DE-7088-45EE-A592-B4B969B938B9}" type="presParOf" srcId="{6E3248BB-AC41-4177-B6B0-072988F30C42}" destId="{F13FBCEB-550F-446A-8B00-DEEA3C57488C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7D77F9-0788-4541-AC1D-F87C25AA7B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C27172AA-5CDA-4241-B9E0-C4C14863F049}">
      <dgm:prSet/>
      <dgm:spPr/>
      <dgm:t>
        <a:bodyPr/>
        <a:lstStyle/>
        <a:p>
          <a:pPr algn="ctr"/>
          <a:r>
            <a:rPr lang="fr-FR" b="0" i="0" dirty="0"/>
            <a:t>Données</a:t>
          </a:r>
          <a:endParaRPr lang="fr-FR" dirty="0"/>
        </a:p>
      </dgm:t>
    </dgm:pt>
    <dgm:pt modelId="{81694AA7-FDC7-4A94-B0E2-9F9570B5B9B8}" type="parTrans" cxnId="{9B1E27C4-F670-45B5-8125-6C23366120B8}">
      <dgm:prSet/>
      <dgm:spPr/>
      <dgm:t>
        <a:bodyPr/>
        <a:lstStyle/>
        <a:p>
          <a:endParaRPr lang="fr-FR"/>
        </a:p>
      </dgm:t>
    </dgm:pt>
    <dgm:pt modelId="{A3FAE2B0-C10C-48A6-8FC0-BE3E95363F3F}" type="sibTrans" cxnId="{9B1E27C4-F670-45B5-8125-6C23366120B8}">
      <dgm:prSet/>
      <dgm:spPr/>
      <dgm:t>
        <a:bodyPr/>
        <a:lstStyle/>
        <a:p>
          <a:endParaRPr lang="fr-FR"/>
        </a:p>
      </dgm:t>
    </dgm:pt>
    <dgm:pt modelId="{7FE9F43C-9DB1-4F93-B2D5-507B097E0826}" type="pres">
      <dgm:prSet presAssocID="{6B7D77F9-0788-4541-AC1D-F87C25AA7B7D}" presName="linear" presStyleCnt="0">
        <dgm:presLayoutVars>
          <dgm:animLvl val="lvl"/>
          <dgm:resizeHandles val="exact"/>
        </dgm:presLayoutVars>
      </dgm:prSet>
      <dgm:spPr/>
    </dgm:pt>
    <dgm:pt modelId="{272551A2-30CC-44DA-8779-82B532E6ACC6}" type="pres">
      <dgm:prSet presAssocID="{C27172AA-5CDA-4241-B9E0-C4C14863F049}" presName="parentText" presStyleLbl="node1" presStyleIdx="0" presStyleCnt="1" custLinFactNeighborX="56776" custLinFactNeighborY="46760">
        <dgm:presLayoutVars>
          <dgm:chMax val="0"/>
          <dgm:bulletEnabled val="1"/>
        </dgm:presLayoutVars>
      </dgm:prSet>
      <dgm:spPr/>
    </dgm:pt>
  </dgm:ptLst>
  <dgm:cxnLst>
    <dgm:cxn modelId="{3AD5CD51-3818-4959-B5E6-D3AB6F818F1A}" type="presOf" srcId="{6B7D77F9-0788-4541-AC1D-F87C25AA7B7D}" destId="{7FE9F43C-9DB1-4F93-B2D5-507B097E0826}" srcOrd="0" destOrd="0" presId="urn:microsoft.com/office/officeart/2005/8/layout/vList2"/>
    <dgm:cxn modelId="{4C3BE79A-3F9C-4C68-8624-1D68A301A2F5}" type="presOf" srcId="{C27172AA-5CDA-4241-B9E0-C4C14863F049}" destId="{272551A2-30CC-44DA-8779-82B532E6ACC6}" srcOrd="0" destOrd="0" presId="urn:microsoft.com/office/officeart/2005/8/layout/vList2"/>
    <dgm:cxn modelId="{9B1E27C4-F670-45B5-8125-6C23366120B8}" srcId="{6B7D77F9-0788-4541-AC1D-F87C25AA7B7D}" destId="{C27172AA-5CDA-4241-B9E0-C4C14863F049}" srcOrd="0" destOrd="0" parTransId="{81694AA7-FDC7-4A94-B0E2-9F9570B5B9B8}" sibTransId="{A3FAE2B0-C10C-48A6-8FC0-BE3E95363F3F}"/>
    <dgm:cxn modelId="{85B257F3-60AC-4D49-87E6-9F416444EE78}" type="presParOf" srcId="{7FE9F43C-9DB1-4F93-B2D5-507B097E0826}" destId="{272551A2-30CC-44DA-8779-82B532E6AC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105576-240A-4610-93A8-FF50335C632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8517486-615B-4E86-86D0-D39F05F39546}">
      <dgm:prSet/>
      <dgm:spPr/>
      <dgm:t>
        <a:bodyPr/>
        <a:lstStyle/>
        <a:p>
          <a:r>
            <a:rPr lang="fr-FR" b="1" i="0" dirty="0"/>
            <a:t>Compréhension des Données </a:t>
          </a:r>
        </a:p>
        <a:p>
          <a:r>
            <a:rPr lang="fr-FR" b="0" i="0" dirty="0"/>
            <a:t> Familiarisation avec les données</a:t>
          </a:r>
          <a:endParaRPr lang="fr-FR" dirty="0"/>
        </a:p>
      </dgm:t>
    </dgm:pt>
    <dgm:pt modelId="{0D33773F-4719-44A6-9E55-1C73899E6F3C}" type="parTrans" cxnId="{C3AA33DA-0A3B-4DB1-9F40-8B323E423124}">
      <dgm:prSet/>
      <dgm:spPr/>
      <dgm:t>
        <a:bodyPr/>
        <a:lstStyle/>
        <a:p>
          <a:endParaRPr lang="fr-FR"/>
        </a:p>
      </dgm:t>
    </dgm:pt>
    <dgm:pt modelId="{98380700-9581-45E7-A0EC-A6959A176733}" type="sibTrans" cxnId="{C3AA33DA-0A3B-4DB1-9F40-8B323E423124}">
      <dgm:prSet/>
      <dgm:spPr/>
      <dgm:t>
        <a:bodyPr/>
        <a:lstStyle/>
        <a:p>
          <a:endParaRPr lang="fr-FR"/>
        </a:p>
      </dgm:t>
    </dgm:pt>
    <dgm:pt modelId="{E901AA3A-D9C9-49F0-8169-CCD5ACF96B32}">
      <dgm:prSet/>
      <dgm:spPr/>
      <dgm:t>
        <a:bodyPr/>
        <a:lstStyle/>
        <a:p>
          <a:r>
            <a:rPr lang="fr-FR" b="1" i="0" dirty="0"/>
            <a:t>Préparation des Données </a:t>
          </a:r>
        </a:p>
        <a:p>
          <a:r>
            <a:rPr lang="fr-FR" b="0" i="0" dirty="0"/>
            <a:t> Nettoyage et préparation</a:t>
          </a:r>
          <a:endParaRPr lang="fr-FR" dirty="0"/>
        </a:p>
      </dgm:t>
    </dgm:pt>
    <dgm:pt modelId="{699CDD88-9EF9-4703-AD86-50FD1A88F62F}" type="parTrans" cxnId="{2A8F0653-99EA-466A-8B61-9230BE5C246A}">
      <dgm:prSet/>
      <dgm:spPr/>
      <dgm:t>
        <a:bodyPr/>
        <a:lstStyle/>
        <a:p>
          <a:endParaRPr lang="fr-FR"/>
        </a:p>
      </dgm:t>
    </dgm:pt>
    <dgm:pt modelId="{403E571F-95ED-4ECA-BFD8-FD7C8BA465B5}" type="sibTrans" cxnId="{2A8F0653-99EA-466A-8B61-9230BE5C246A}">
      <dgm:prSet/>
      <dgm:spPr/>
      <dgm:t>
        <a:bodyPr/>
        <a:lstStyle/>
        <a:p>
          <a:endParaRPr lang="fr-FR"/>
        </a:p>
      </dgm:t>
    </dgm:pt>
    <dgm:pt modelId="{02E52889-C29D-4DC5-ABC8-B4F5E74F4BE6}">
      <dgm:prSet/>
      <dgm:spPr/>
      <dgm:t>
        <a:bodyPr/>
        <a:lstStyle/>
        <a:p>
          <a:r>
            <a:rPr lang="fr-FR" b="1" i="0" dirty="0"/>
            <a:t>Analyse Exploratoire</a:t>
          </a:r>
        </a:p>
        <a:p>
          <a:r>
            <a:rPr lang="fr-FR" b="0" i="0" dirty="0"/>
            <a:t>Identification des tendances et des modèles</a:t>
          </a:r>
          <a:endParaRPr lang="fr-FR" dirty="0"/>
        </a:p>
      </dgm:t>
    </dgm:pt>
    <dgm:pt modelId="{BA23A43F-C5F4-4E35-A87E-CB63E8E16F98}" type="parTrans" cxnId="{33107548-3B7F-4C7E-B672-F329A0A0142E}">
      <dgm:prSet/>
      <dgm:spPr/>
      <dgm:t>
        <a:bodyPr/>
        <a:lstStyle/>
        <a:p>
          <a:endParaRPr lang="fr-FR"/>
        </a:p>
      </dgm:t>
    </dgm:pt>
    <dgm:pt modelId="{4BFE1D4B-E62C-424F-B9B8-2F2CDFE139CF}" type="sibTrans" cxnId="{33107548-3B7F-4C7E-B672-F329A0A0142E}">
      <dgm:prSet/>
      <dgm:spPr/>
      <dgm:t>
        <a:bodyPr/>
        <a:lstStyle/>
        <a:p>
          <a:endParaRPr lang="fr-FR"/>
        </a:p>
      </dgm:t>
    </dgm:pt>
    <dgm:pt modelId="{B5F1EB2E-88AA-45CD-A97E-B35B642B8017}">
      <dgm:prSet/>
      <dgm:spPr/>
      <dgm:t>
        <a:bodyPr/>
        <a:lstStyle/>
        <a:p>
          <a:r>
            <a:rPr lang="fr-FR" b="1" i="0" dirty="0"/>
            <a:t>Analyse Approfondie </a:t>
          </a:r>
        </a:p>
        <a:p>
          <a:r>
            <a:rPr lang="fr-FR" b="0" i="0" dirty="0"/>
            <a:t> Analyse spécifique en fonction de la question de recherche</a:t>
          </a:r>
          <a:endParaRPr lang="fr-FR" dirty="0"/>
        </a:p>
      </dgm:t>
    </dgm:pt>
    <dgm:pt modelId="{486F5192-5A09-42FC-9C68-18D45779EDEE}" type="parTrans" cxnId="{941DE195-1210-4345-9A59-210B1A74528C}">
      <dgm:prSet/>
      <dgm:spPr/>
      <dgm:t>
        <a:bodyPr/>
        <a:lstStyle/>
        <a:p>
          <a:endParaRPr lang="fr-FR"/>
        </a:p>
      </dgm:t>
    </dgm:pt>
    <dgm:pt modelId="{1CFC01ED-468E-428F-A044-B11FFCA843AB}" type="sibTrans" cxnId="{941DE195-1210-4345-9A59-210B1A74528C}">
      <dgm:prSet/>
      <dgm:spPr/>
      <dgm:t>
        <a:bodyPr/>
        <a:lstStyle/>
        <a:p>
          <a:endParaRPr lang="fr-FR"/>
        </a:p>
      </dgm:t>
    </dgm:pt>
    <dgm:pt modelId="{777D5D6B-0A6A-4892-8C4D-85650C49ABBC}">
      <dgm:prSet/>
      <dgm:spPr/>
      <dgm:t>
        <a:bodyPr/>
        <a:lstStyle/>
        <a:p>
          <a:r>
            <a:rPr lang="fr-FR" b="1" i="0" dirty="0"/>
            <a:t>Interprétation et Présentation des Résultats</a:t>
          </a:r>
        </a:p>
        <a:p>
          <a:r>
            <a:rPr lang="fr-FR" b="0" i="0" dirty="0"/>
            <a:t> Présentation des résultats de l’analyse</a:t>
          </a:r>
          <a:endParaRPr lang="fr-FR" dirty="0"/>
        </a:p>
      </dgm:t>
    </dgm:pt>
    <dgm:pt modelId="{34BE0983-2705-4978-A7C1-E45E2B0A00F6}" type="parTrans" cxnId="{35DFC67D-6196-484B-9A39-154A143A9DF0}">
      <dgm:prSet/>
      <dgm:spPr/>
      <dgm:t>
        <a:bodyPr/>
        <a:lstStyle/>
        <a:p>
          <a:endParaRPr lang="fr-FR"/>
        </a:p>
      </dgm:t>
    </dgm:pt>
    <dgm:pt modelId="{4487ACC0-CF6C-458E-840C-BC49CDA1687D}" type="sibTrans" cxnId="{35DFC67D-6196-484B-9A39-154A143A9DF0}">
      <dgm:prSet/>
      <dgm:spPr/>
      <dgm:t>
        <a:bodyPr/>
        <a:lstStyle/>
        <a:p>
          <a:endParaRPr lang="fr-FR"/>
        </a:p>
      </dgm:t>
    </dgm:pt>
    <dgm:pt modelId="{23B7A751-D465-46B1-B109-EE947F7455B1}" type="pres">
      <dgm:prSet presAssocID="{5D105576-240A-4610-93A8-FF50335C63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0C9997-8F1D-4F9D-9865-52C2BD067FD2}" type="pres">
      <dgm:prSet presAssocID="{08517486-615B-4E86-86D0-D39F05F39546}" presName="hierRoot1" presStyleCnt="0">
        <dgm:presLayoutVars>
          <dgm:hierBranch val="init"/>
        </dgm:presLayoutVars>
      </dgm:prSet>
      <dgm:spPr/>
    </dgm:pt>
    <dgm:pt modelId="{A28D0649-2D85-4C8E-950C-AB05CA1EA345}" type="pres">
      <dgm:prSet presAssocID="{08517486-615B-4E86-86D0-D39F05F39546}" presName="rootComposite1" presStyleCnt="0"/>
      <dgm:spPr/>
    </dgm:pt>
    <dgm:pt modelId="{28744FF0-0CCC-4780-9675-170D0B61B689}" type="pres">
      <dgm:prSet presAssocID="{08517486-615B-4E86-86D0-D39F05F39546}" presName="rootText1" presStyleLbl="node0" presStyleIdx="0" presStyleCnt="5" custScaleY="140288">
        <dgm:presLayoutVars>
          <dgm:chPref val="3"/>
        </dgm:presLayoutVars>
      </dgm:prSet>
      <dgm:spPr/>
    </dgm:pt>
    <dgm:pt modelId="{F25985AC-9B50-44C6-834F-7E4B06CAD5C8}" type="pres">
      <dgm:prSet presAssocID="{08517486-615B-4E86-86D0-D39F05F39546}" presName="rootConnector1" presStyleLbl="node1" presStyleIdx="0" presStyleCnt="0"/>
      <dgm:spPr/>
    </dgm:pt>
    <dgm:pt modelId="{6F7881F7-B4F9-4BFE-8A93-F3D3565316D3}" type="pres">
      <dgm:prSet presAssocID="{08517486-615B-4E86-86D0-D39F05F39546}" presName="hierChild2" presStyleCnt="0"/>
      <dgm:spPr/>
    </dgm:pt>
    <dgm:pt modelId="{F0C73CCA-C892-4323-B844-9CCB824E9532}" type="pres">
      <dgm:prSet presAssocID="{08517486-615B-4E86-86D0-D39F05F39546}" presName="hierChild3" presStyleCnt="0"/>
      <dgm:spPr/>
    </dgm:pt>
    <dgm:pt modelId="{84CAD90E-750A-4957-B142-181A10E0BCF3}" type="pres">
      <dgm:prSet presAssocID="{E901AA3A-D9C9-49F0-8169-CCD5ACF96B32}" presName="hierRoot1" presStyleCnt="0">
        <dgm:presLayoutVars>
          <dgm:hierBranch val="init"/>
        </dgm:presLayoutVars>
      </dgm:prSet>
      <dgm:spPr/>
    </dgm:pt>
    <dgm:pt modelId="{A6E6ED8F-FF5F-4546-BF1F-C07584153AAB}" type="pres">
      <dgm:prSet presAssocID="{E901AA3A-D9C9-49F0-8169-CCD5ACF96B32}" presName="rootComposite1" presStyleCnt="0"/>
      <dgm:spPr/>
    </dgm:pt>
    <dgm:pt modelId="{6A5ABF08-F8E6-4FB2-9016-3CD25CA2BA7F}" type="pres">
      <dgm:prSet presAssocID="{E901AA3A-D9C9-49F0-8169-CCD5ACF96B32}" presName="rootText1" presStyleLbl="node0" presStyleIdx="1" presStyleCnt="5" custScaleY="142483">
        <dgm:presLayoutVars>
          <dgm:chPref val="3"/>
        </dgm:presLayoutVars>
      </dgm:prSet>
      <dgm:spPr/>
    </dgm:pt>
    <dgm:pt modelId="{0CA380F0-E1C0-4DD0-BBAD-C89E9529B40F}" type="pres">
      <dgm:prSet presAssocID="{E901AA3A-D9C9-49F0-8169-CCD5ACF96B32}" presName="rootConnector1" presStyleLbl="node1" presStyleIdx="0" presStyleCnt="0"/>
      <dgm:spPr/>
    </dgm:pt>
    <dgm:pt modelId="{6B5AB7EF-3B4C-4C92-BB4E-3B4E60C71093}" type="pres">
      <dgm:prSet presAssocID="{E901AA3A-D9C9-49F0-8169-CCD5ACF96B32}" presName="hierChild2" presStyleCnt="0"/>
      <dgm:spPr/>
    </dgm:pt>
    <dgm:pt modelId="{D49C9007-C25B-40F6-9214-B46A7F5EB5D0}" type="pres">
      <dgm:prSet presAssocID="{E901AA3A-D9C9-49F0-8169-CCD5ACF96B32}" presName="hierChild3" presStyleCnt="0"/>
      <dgm:spPr/>
    </dgm:pt>
    <dgm:pt modelId="{6A1B1295-1798-460E-BA48-3AA47EC7845C}" type="pres">
      <dgm:prSet presAssocID="{02E52889-C29D-4DC5-ABC8-B4F5E74F4BE6}" presName="hierRoot1" presStyleCnt="0">
        <dgm:presLayoutVars>
          <dgm:hierBranch val="init"/>
        </dgm:presLayoutVars>
      </dgm:prSet>
      <dgm:spPr/>
    </dgm:pt>
    <dgm:pt modelId="{C6B0B119-4145-4AF7-8A5C-AD45EDABB602}" type="pres">
      <dgm:prSet presAssocID="{02E52889-C29D-4DC5-ABC8-B4F5E74F4BE6}" presName="rootComposite1" presStyleCnt="0"/>
      <dgm:spPr/>
    </dgm:pt>
    <dgm:pt modelId="{42506454-0E63-4459-A005-9699FDB01899}" type="pres">
      <dgm:prSet presAssocID="{02E52889-C29D-4DC5-ABC8-B4F5E74F4BE6}" presName="rootText1" presStyleLbl="node0" presStyleIdx="2" presStyleCnt="5" custScaleY="140288">
        <dgm:presLayoutVars>
          <dgm:chPref val="3"/>
        </dgm:presLayoutVars>
      </dgm:prSet>
      <dgm:spPr/>
    </dgm:pt>
    <dgm:pt modelId="{A70D1CC4-46CA-4B7E-9135-F023CFCADC9B}" type="pres">
      <dgm:prSet presAssocID="{02E52889-C29D-4DC5-ABC8-B4F5E74F4BE6}" presName="rootConnector1" presStyleLbl="node1" presStyleIdx="0" presStyleCnt="0"/>
      <dgm:spPr/>
    </dgm:pt>
    <dgm:pt modelId="{569663F6-C199-405D-AB87-3D735E9E7C21}" type="pres">
      <dgm:prSet presAssocID="{02E52889-C29D-4DC5-ABC8-B4F5E74F4BE6}" presName="hierChild2" presStyleCnt="0"/>
      <dgm:spPr/>
    </dgm:pt>
    <dgm:pt modelId="{539EE05F-536C-4CDC-8B90-68402D5B6688}" type="pres">
      <dgm:prSet presAssocID="{02E52889-C29D-4DC5-ABC8-B4F5E74F4BE6}" presName="hierChild3" presStyleCnt="0"/>
      <dgm:spPr/>
    </dgm:pt>
    <dgm:pt modelId="{91E4EF14-95D1-4481-AAC6-2AA2A23A14B3}" type="pres">
      <dgm:prSet presAssocID="{B5F1EB2E-88AA-45CD-A97E-B35B642B8017}" presName="hierRoot1" presStyleCnt="0">
        <dgm:presLayoutVars>
          <dgm:hierBranch val="init"/>
        </dgm:presLayoutVars>
      </dgm:prSet>
      <dgm:spPr/>
    </dgm:pt>
    <dgm:pt modelId="{882DF37B-BDB3-44EB-9590-A12B36A7E293}" type="pres">
      <dgm:prSet presAssocID="{B5F1EB2E-88AA-45CD-A97E-B35B642B8017}" presName="rootComposite1" presStyleCnt="0"/>
      <dgm:spPr/>
    </dgm:pt>
    <dgm:pt modelId="{9A8861B2-3321-4699-A7E1-CD12CEB5A87A}" type="pres">
      <dgm:prSet presAssocID="{B5F1EB2E-88AA-45CD-A97E-B35B642B8017}" presName="rootText1" presStyleLbl="node0" presStyleIdx="3" presStyleCnt="5" custScaleY="142831">
        <dgm:presLayoutVars>
          <dgm:chPref val="3"/>
        </dgm:presLayoutVars>
      </dgm:prSet>
      <dgm:spPr/>
    </dgm:pt>
    <dgm:pt modelId="{034EC29E-94A8-40D7-BD9D-6D998AD1CB5E}" type="pres">
      <dgm:prSet presAssocID="{B5F1EB2E-88AA-45CD-A97E-B35B642B8017}" presName="rootConnector1" presStyleLbl="node1" presStyleIdx="0" presStyleCnt="0"/>
      <dgm:spPr/>
    </dgm:pt>
    <dgm:pt modelId="{C87F0E0D-4A81-42B0-9D6C-577343DB402D}" type="pres">
      <dgm:prSet presAssocID="{B5F1EB2E-88AA-45CD-A97E-B35B642B8017}" presName="hierChild2" presStyleCnt="0"/>
      <dgm:spPr/>
    </dgm:pt>
    <dgm:pt modelId="{8396BD5A-22C4-480B-900F-316D874D2701}" type="pres">
      <dgm:prSet presAssocID="{B5F1EB2E-88AA-45CD-A97E-B35B642B8017}" presName="hierChild3" presStyleCnt="0"/>
      <dgm:spPr/>
    </dgm:pt>
    <dgm:pt modelId="{3D30875D-B5C8-4224-9C36-BD688FF05EB5}" type="pres">
      <dgm:prSet presAssocID="{777D5D6B-0A6A-4892-8C4D-85650C49ABBC}" presName="hierRoot1" presStyleCnt="0">
        <dgm:presLayoutVars>
          <dgm:hierBranch val="init"/>
        </dgm:presLayoutVars>
      </dgm:prSet>
      <dgm:spPr/>
    </dgm:pt>
    <dgm:pt modelId="{36571A15-4884-4A43-A66E-34A7D8F5B491}" type="pres">
      <dgm:prSet presAssocID="{777D5D6B-0A6A-4892-8C4D-85650C49ABBC}" presName="rootComposite1" presStyleCnt="0"/>
      <dgm:spPr/>
    </dgm:pt>
    <dgm:pt modelId="{12C16E05-3B61-4B21-B6D6-8FD0564D2AB7}" type="pres">
      <dgm:prSet presAssocID="{777D5D6B-0A6A-4892-8C4D-85650C49ABBC}" presName="rootText1" presStyleLbl="node0" presStyleIdx="4" presStyleCnt="5" custScaleY="140636">
        <dgm:presLayoutVars>
          <dgm:chPref val="3"/>
        </dgm:presLayoutVars>
      </dgm:prSet>
      <dgm:spPr/>
    </dgm:pt>
    <dgm:pt modelId="{F3E6D99A-667C-420B-86E3-CBABDF8D11C3}" type="pres">
      <dgm:prSet presAssocID="{777D5D6B-0A6A-4892-8C4D-85650C49ABBC}" presName="rootConnector1" presStyleLbl="node1" presStyleIdx="0" presStyleCnt="0"/>
      <dgm:spPr/>
    </dgm:pt>
    <dgm:pt modelId="{D51DE386-A8AC-41C0-8217-0BDFAE802639}" type="pres">
      <dgm:prSet presAssocID="{777D5D6B-0A6A-4892-8C4D-85650C49ABBC}" presName="hierChild2" presStyleCnt="0"/>
      <dgm:spPr/>
    </dgm:pt>
    <dgm:pt modelId="{541BB3E9-4961-4DDE-AB21-74BEB933BC46}" type="pres">
      <dgm:prSet presAssocID="{777D5D6B-0A6A-4892-8C4D-85650C49ABBC}" presName="hierChild3" presStyleCnt="0"/>
      <dgm:spPr/>
    </dgm:pt>
  </dgm:ptLst>
  <dgm:cxnLst>
    <dgm:cxn modelId="{3B750439-9A97-4458-AB8C-78F697E37CAE}" type="presOf" srcId="{5D105576-240A-4610-93A8-FF50335C632D}" destId="{23B7A751-D465-46B1-B109-EE947F7455B1}" srcOrd="0" destOrd="0" presId="urn:microsoft.com/office/officeart/2005/8/layout/orgChart1"/>
    <dgm:cxn modelId="{7B67145C-E172-45C8-87CB-DBA8A5B52CD8}" type="presOf" srcId="{B5F1EB2E-88AA-45CD-A97E-B35B642B8017}" destId="{9A8861B2-3321-4699-A7E1-CD12CEB5A87A}" srcOrd="0" destOrd="0" presId="urn:microsoft.com/office/officeart/2005/8/layout/orgChart1"/>
    <dgm:cxn modelId="{33107548-3B7F-4C7E-B672-F329A0A0142E}" srcId="{5D105576-240A-4610-93A8-FF50335C632D}" destId="{02E52889-C29D-4DC5-ABC8-B4F5E74F4BE6}" srcOrd="2" destOrd="0" parTransId="{BA23A43F-C5F4-4E35-A87E-CB63E8E16F98}" sibTransId="{4BFE1D4B-E62C-424F-B9B8-2F2CDFE139CF}"/>
    <dgm:cxn modelId="{2A8F0653-99EA-466A-8B61-9230BE5C246A}" srcId="{5D105576-240A-4610-93A8-FF50335C632D}" destId="{E901AA3A-D9C9-49F0-8169-CCD5ACF96B32}" srcOrd="1" destOrd="0" parTransId="{699CDD88-9EF9-4703-AD86-50FD1A88F62F}" sibTransId="{403E571F-95ED-4ECA-BFD8-FD7C8BA465B5}"/>
    <dgm:cxn modelId="{E3586D59-8E43-468E-A06B-248D55337860}" type="presOf" srcId="{777D5D6B-0A6A-4892-8C4D-85650C49ABBC}" destId="{F3E6D99A-667C-420B-86E3-CBABDF8D11C3}" srcOrd="1" destOrd="0" presId="urn:microsoft.com/office/officeart/2005/8/layout/orgChart1"/>
    <dgm:cxn modelId="{35DFC67D-6196-484B-9A39-154A143A9DF0}" srcId="{5D105576-240A-4610-93A8-FF50335C632D}" destId="{777D5D6B-0A6A-4892-8C4D-85650C49ABBC}" srcOrd="4" destOrd="0" parTransId="{34BE0983-2705-4978-A7C1-E45E2B0A00F6}" sibTransId="{4487ACC0-CF6C-458E-840C-BC49CDA1687D}"/>
    <dgm:cxn modelId="{B9CF877E-14B3-4B2B-98E7-FE4F1B3E3FA6}" type="presOf" srcId="{777D5D6B-0A6A-4892-8C4D-85650C49ABBC}" destId="{12C16E05-3B61-4B21-B6D6-8FD0564D2AB7}" srcOrd="0" destOrd="0" presId="urn:microsoft.com/office/officeart/2005/8/layout/orgChart1"/>
    <dgm:cxn modelId="{3EFD8E86-2370-491C-A89C-176C9714311D}" type="presOf" srcId="{E901AA3A-D9C9-49F0-8169-CCD5ACF96B32}" destId="{6A5ABF08-F8E6-4FB2-9016-3CD25CA2BA7F}" srcOrd="0" destOrd="0" presId="urn:microsoft.com/office/officeart/2005/8/layout/orgChart1"/>
    <dgm:cxn modelId="{9F3A9686-3F91-4FB7-951E-08C1B5679AA6}" type="presOf" srcId="{02E52889-C29D-4DC5-ABC8-B4F5E74F4BE6}" destId="{A70D1CC4-46CA-4B7E-9135-F023CFCADC9B}" srcOrd="1" destOrd="0" presId="urn:microsoft.com/office/officeart/2005/8/layout/orgChart1"/>
    <dgm:cxn modelId="{1918D08C-D953-44C3-92E6-BE25870E89A6}" type="presOf" srcId="{E901AA3A-D9C9-49F0-8169-CCD5ACF96B32}" destId="{0CA380F0-E1C0-4DD0-BBAD-C89E9529B40F}" srcOrd="1" destOrd="0" presId="urn:microsoft.com/office/officeart/2005/8/layout/orgChart1"/>
    <dgm:cxn modelId="{941DE195-1210-4345-9A59-210B1A74528C}" srcId="{5D105576-240A-4610-93A8-FF50335C632D}" destId="{B5F1EB2E-88AA-45CD-A97E-B35B642B8017}" srcOrd="3" destOrd="0" parTransId="{486F5192-5A09-42FC-9C68-18D45779EDEE}" sibTransId="{1CFC01ED-468E-428F-A044-B11FFCA843AB}"/>
    <dgm:cxn modelId="{6AAAEE97-7A64-4130-9C91-467B3C301451}" type="presOf" srcId="{02E52889-C29D-4DC5-ABC8-B4F5E74F4BE6}" destId="{42506454-0E63-4459-A005-9699FDB01899}" srcOrd="0" destOrd="0" presId="urn:microsoft.com/office/officeart/2005/8/layout/orgChart1"/>
    <dgm:cxn modelId="{3793839C-C683-4FDF-96A1-0B2E31F6E028}" type="presOf" srcId="{B5F1EB2E-88AA-45CD-A97E-B35B642B8017}" destId="{034EC29E-94A8-40D7-BD9D-6D998AD1CB5E}" srcOrd="1" destOrd="0" presId="urn:microsoft.com/office/officeart/2005/8/layout/orgChart1"/>
    <dgm:cxn modelId="{66B390AF-4162-4AC7-9072-3D2E10806CBF}" type="presOf" srcId="{08517486-615B-4E86-86D0-D39F05F39546}" destId="{28744FF0-0CCC-4780-9675-170D0B61B689}" srcOrd="0" destOrd="0" presId="urn:microsoft.com/office/officeart/2005/8/layout/orgChart1"/>
    <dgm:cxn modelId="{C3AA33DA-0A3B-4DB1-9F40-8B323E423124}" srcId="{5D105576-240A-4610-93A8-FF50335C632D}" destId="{08517486-615B-4E86-86D0-D39F05F39546}" srcOrd="0" destOrd="0" parTransId="{0D33773F-4719-44A6-9E55-1C73899E6F3C}" sibTransId="{98380700-9581-45E7-A0EC-A6959A176733}"/>
    <dgm:cxn modelId="{66DAF4FD-A3FF-4C64-A6A7-DA132180AEA5}" type="presOf" srcId="{08517486-615B-4E86-86D0-D39F05F39546}" destId="{F25985AC-9B50-44C6-834F-7E4B06CAD5C8}" srcOrd="1" destOrd="0" presId="urn:microsoft.com/office/officeart/2005/8/layout/orgChart1"/>
    <dgm:cxn modelId="{9E9E7E3F-9B21-4C71-A938-1A205CA4789B}" type="presParOf" srcId="{23B7A751-D465-46B1-B109-EE947F7455B1}" destId="{DC0C9997-8F1D-4F9D-9865-52C2BD067FD2}" srcOrd="0" destOrd="0" presId="urn:microsoft.com/office/officeart/2005/8/layout/orgChart1"/>
    <dgm:cxn modelId="{5F2572CD-F0C7-4B25-8185-9E4294905415}" type="presParOf" srcId="{DC0C9997-8F1D-4F9D-9865-52C2BD067FD2}" destId="{A28D0649-2D85-4C8E-950C-AB05CA1EA345}" srcOrd="0" destOrd="0" presId="urn:microsoft.com/office/officeart/2005/8/layout/orgChart1"/>
    <dgm:cxn modelId="{6EE0A350-6C28-4A29-864A-F49E94B187EE}" type="presParOf" srcId="{A28D0649-2D85-4C8E-950C-AB05CA1EA345}" destId="{28744FF0-0CCC-4780-9675-170D0B61B689}" srcOrd="0" destOrd="0" presId="urn:microsoft.com/office/officeart/2005/8/layout/orgChart1"/>
    <dgm:cxn modelId="{55933022-DE47-4597-99F4-21C8C1BC90F6}" type="presParOf" srcId="{A28D0649-2D85-4C8E-950C-AB05CA1EA345}" destId="{F25985AC-9B50-44C6-834F-7E4B06CAD5C8}" srcOrd="1" destOrd="0" presId="urn:microsoft.com/office/officeart/2005/8/layout/orgChart1"/>
    <dgm:cxn modelId="{3E5A744A-80AA-44E6-B184-5A0E7AC344F5}" type="presParOf" srcId="{DC0C9997-8F1D-4F9D-9865-52C2BD067FD2}" destId="{6F7881F7-B4F9-4BFE-8A93-F3D3565316D3}" srcOrd="1" destOrd="0" presId="urn:microsoft.com/office/officeart/2005/8/layout/orgChart1"/>
    <dgm:cxn modelId="{3CBF5C1A-1D36-4A67-9674-CF1DA56A6A52}" type="presParOf" srcId="{DC0C9997-8F1D-4F9D-9865-52C2BD067FD2}" destId="{F0C73CCA-C892-4323-B844-9CCB824E9532}" srcOrd="2" destOrd="0" presId="urn:microsoft.com/office/officeart/2005/8/layout/orgChart1"/>
    <dgm:cxn modelId="{DF1A0A56-6041-4038-A402-B9AC09FF7E16}" type="presParOf" srcId="{23B7A751-D465-46B1-B109-EE947F7455B1}" destId="{84CAD90E-750A-4957-B142-181A10E0BCF3}" srcOrd="1" destOrd="0" presId="urn:microsoft.com/office/officeart/2005/8/layout/orgChart1"/>
    <dgm:cxn modelId="{00780AEC-3E36-49E9-A5EC-0A7A032B7CB4}" type="presParOf" srcId="{84CAD90E-750A-4957-B142-181A10E0BCF3}" destId="{A6E6ED8F-FF5F-4546-BF1F-C07584153AAB}" srcOrd="0" destOrd="0" presId="urn:microsoft.com/office/officeart/2005/8/layout/orgChart1"/>
    <dgm:cxn modelId="{965AD32F-1D36-4276-850A-CDA51708B4A5}" type="presParOf" srcId="{A6E6ED8F-FF5F-4546-BF1F-C07584153AAB}" destId="{6A5ABF08-F8E6-4FB2-9016-3CD25CA2BA7F}" srcOrd="0" destOrd="0" presId="urn:microsoft.com/office/officeart/2005/8/layout/orgChart1"/>
    <dgm:cxn modelId="{174C1A72-17E4-48BB-9C07-A24B03FA7EC2}" type="presParOf" srcId="{A6E6ED8F-FF5F-4546-BF1F-C07584153AAB}" destId="{0CA380F0-E1C0-4DD0-BBAD-C89E9529B40F}" srcOrd="1" destOrd="0" presId="urn:microsoft.com/office/officeart/2005/8/layout/orgChart1"/>
    <dgm:cxn modelId="{AA8A467D-9436-4E14-8A7D-21197B2E5A7F}" type="presParOf" srcId="{84CAD90E-750A-4957-B142-181A10E0BCF3}" destId="{6B5AB7EF-3B4C-4C92-BB4E-3B4E60C71093}" srcOrd="1" destOrd="0" presId="urn:microsoft.com/office/officeart/2005/8/layout/orgChart1"/>
    <dgm:cxn modelId="{89F195C1-C108-48FB-94AE-CC2C8606EDBD}" type="presParOf" srcId="{84CAD90E-750A-4957-B142-181A10E0BCF3}" destId="{D49C9007-C25B-40F6-9214-B46A7F5EB5D0}" srcOrd="2" destOrd="0" presId="urn:microsoft.com/office/officeart/2005/8/layout/orgChart1"/>
    <dgm:cxn modelId="{9F378784-2E95-4D2D-883D-D4E1376688E1}" type="presParOf" srcId="{23B7A751-D465-46B1-B109-EE947F7455B1}" destId="{6A1B1295-1798-460E-BA48-3AA47EC7845C}" srcOrd="2" destOrd="0" presId="urn:microsoft.com/office/officeart/2005/8/layout/orgChart1"/>
    <dgm:cxn modelId="{FE9BCA41-4FE8-47AC-91DE-419841BD5C18}" type="presParOf" srcId="{6A1B1295-1798-460E-BA48-3AA47EC7845C}" destId="{C6B0B119-4145-4AF7-8A5C-AD45EDABB602}" srcOrd="0" destOrd="0" presId="urn:microsoft.com/office/officeart/2005/8/layout/orgChart1"/>
    <dgm:cxn modelId="{3037539B-F5D4-42F8-AD84-49E3B535E17F}" type="presParOf" srcId="{C6B0B119-4145-4AF7-8A5C-AD45EDABB602}" destId="{42506454-0E63-4459-A005-9699FDB01899}" srcOrd="0" destOrd="0" presId="urn:microsoft.com/office/officeart/2005/8/layout/orgChart1"/>
    <dgm:cxn modelId="{757F05E0-74F3-478C-905E-2F209F24CD33}" type="presParOf" srcId="{C6B0B119-4145-4AF7-8A5C-AD45EDABB602}" destId="{A70D1CC4-46CA-4B7E-9135-F023CFCADC9B}" srcOrd="1" destOrd="0" presId="urn:microsoft.com/office/officeart/2005/8/layout/orgChart1"/>
    <dgm:cxn modelId="{DE070795-8DF6-423A-BA36-F69E7461930C}" type="presParOf" srcId="{6A1B1295-1798-460E-BA48-3AA47EC7845C}" destId="{569663F6-C199-405D-AB87-3D735E9E7C21}" srcOrd="1" destOrd="0" presId="urn:microsoft.com/office/officeart/2005/8/layout/orgChart1"/>
    <dgm:cxn modelId="{51FC5C71-3F73-46B6-A545-F767DF23B3FB}" type="presParOf" srcId="{6A1B1295-1798-460E-BA48-3AA47EC7845C}" destId="{539EE05F-536C-4CDC-8B90-68402D5B6688}" srcOrd="2" destOrd="0" presId="urn:microsoft.com/office/officeart/2005/8/layout/orgChart1"/>
    <dgm:cxn modelId="{EBD1C225-047C-4C5F-AD3D-833C15D3CBC6}" type="presParOf" srcId="{23B7A751-D465-46B1-B109-EE947F7455B1}" destId="{91E4EF14-95D1-4481-AAC6-2AA2A23A14B3}" srcOrd="3" destOrd="0" presId="urn:microsoft.com/office/officeart/2005/8/layout/orgChart1"/>
    <dgm:cxn modelId="{C931C18B-E3E9-4703-B3F7-1FE63A198BE1}" type="presParOf" srcId="{91E4EF14-95D1-4481-AAC6-2AA2A23A14B3}" destId="{882DF37B-BDB3-44EB-9590-A12B36A7E293}" srcOrd="0" destOrd="0" presId="urn:microsoft.com/office/officeart/2005/8/layout/orgChart1"/>
    <dgm:cxn modelId="{5C0137F9-B234-4082-A3A7-7F35CE6629D7}" type="presParOf" srcId="{882DF37B-BDB3-44EB-9590-A12B36A7E293}" destId="{9A8861B2-3321-4699-A7E1-CD12CEB5A87A}" srcOrd="0" destOrd="0" presId="urn:microsoft.com/office/officeart/2005/8/layout/orgChart1"/>
    <dgm:cxn modelId="{AD1E7F61-278D-4079-BC58-20451E93100F}" type="presParOf" srcId="{882DF37B-BDB3-44EB-9590-A12B36A7E293}" destId="{034EC29E-94A8-40D7-BD9D-6D998AD1CB5E}" srcOrd="1" destOrd="0" presId="urn:microsoft.com/office/officeart/2005/8/layout/orgChart1"/>
    <dgm:cxn modelId="{697EBCD1-A6F7-4400-B7AF-488355F373FC}" type="presParOf" srcId="{91E4EF14-95D1-4481-AAC6-2AA2A23A14B3}" destId="{C87F0E0D-4A81-42B0-9D6C-577343DB402D}" srcOrd="1" destOrd="0" presId="urn:microsoft.com/office/officeart/2005/8/layout/orgChart1"/>
    <dgm:cxn modelId="{96DE7021-613B-4490-B8BC-A714D59CD9E6}" type="presParOf" srcId="{91E4EF14-95D1-4481-AAC6-2AA2A23A14B3}" destId="{8396BD5A-22C4-480B-900F-316D874D2701}" srcOrd="2" destOrd="0" presId="urn:microsoft.com/office/officeart/2005/8/layout/orgChart1"/>
    <dgm:cxn modelId="{658CE266-0418-4253-803B-A6FD3DA78376}" type="presParOf" srcId="{23B7A751-D465-46B1-B109-EE947F7455B1}" destId="{3D30875D-B5C8-4224-9C36-BD688FF05EB5}" srcOrd="4" destOrd="0" presId="urn:microsoft.com/office/officeart/2005/8/layout/orgChart1"/>
    <dgm:cxn modelId="{2EE89828-E8E2-49A2-A32E-E8C2FAB65DB5}" type="presParOf" srcId="{3D30875D-B5C8-4224-9C36-BD688FF05EB5}" destId="{36571A15-4884-4A43-A66E-34A7D8F5B491}" srcOrd="0" destOrd="0" presId="urn:microsoft.com/office/officeart/2005/8/layout/orgChart1"/>
    <dgm:cxn modelId="{023E72A5-449A-4763-9697-E3E630241A51}" type="presParOf" srcId="{36571A15-4884-4A43-A66E-34A7D8F5B491}" destId="{12C16E05-3B61-4B21-B6D6-8FD0564D2AB7}" srcOrd="0" destOrd="0" presId="urn:microsoft.com/office/officeart/2005/8/layout/orgChart1"/>
    <dgm:cxn modelId="{E5257058-F3D4-4693-84BF-84227459513F}" type="presParOf" srcId="{36571A15-4884-4A43-A66E-34A7D8F5B491}" destId="{F3E6D99A-667C-420B-86E3-CBABDF8D11C3}" srcOrd="1" destOrd="0" presId="urn:microsoft.com/office/officeart/2005/8/layout/orgChart1"/>
    <dgm:cxn modelId="{1EC1C5D4-A20F-4AF5-A636-BA65AE72F5F8}" type="presParOf" srcId="{3D30875D-B5C8-4224-9C36-BD688FF05EB5}" destId="{D51DE386-A8AC-41C0-8217-0BDFAE802639}" srcOrd="1" destOrd="0" presId="urn:microsoft.com/office/officeart/2005/8/layout/orgChart1"/>
    <dgm:cxn modelId="{F20E2F6D-DC68-44B8-BB4B-558A08F9D58E}" type="presParOf" srcId="{3D30875D-B5C8-4224-9C36-BD688FF05EB5}" destId="{541BB3E9-4961-4DDE-AB21-74BEB933BC4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2BD9E5-EB02-4E30-AADE-AD2E9CEEAC7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fr-FR"/>
        </a:p>
      </dgm:t>
    </dgm:pt>
    <dgm:pt modelId="{1C0A48D6-C0B4-4319-874E-3895959ED679}">
      <dgm:prSet/>
      <dgm:spPr>
        <a:solidFill>
          <a:schemeClr val="accent1"/>
        </a:solidFill>
      </dgm:spPr>
      <dgm:t>
        <a:bodyPr/>
        <a:lstStyle/>
        <a:p>
          <a:r>
            <a:rPr lang="fr-FR" b="0" i="0"/>
            <a:t>Le RGPD s’applique à la collecte et au traitement des données personnelles.</a:t>
          </a:r>
          <a:endParaRPr lang="fr-FR"/>
        </a:p>
      </dgm:t>
    </dgm:pt>
    <dgm:pt modelId="{A12DB618-45C7-4243-9724-7D15E5D06FFD}" type="parTrans" cxnId="{B360CC6B-AA9B-4331-8D4E-D67CEF9CC43C}">
      <dgm:prSet/>
      <dgm:spPr/>
      <dgm:t>
        <a:bodyPr/>
        <a:lstStyle/>
        <a:p>
          <a:endParaRPr lang="fr-FR"/>
        </a:p>
      </dgm:t>
    </dgm:pt>
    <dgm:pt modelId="{13B242AA-DA2A-45A8-BE21-7967D3C9D0EC}" type="sibTrans" cxnId="{B360CC6B-AA9B-4331-8D4E-D67CEF9CC43C}">
      <dgm:prSet/>
      <dgm:spPr/>
      <dgm:t>
        <a:bodyPr/>
        <a:lstStyle/>
        <a:p>
          <a:endParaRPr lang="fr-FR"/>
        </a:p>
      </dgm:t>
    </dgm:pt>
    <dgm:pt modelId="{B9A088D3-51A5-46C1-8565-F16BEA53949F}">
      <dgm:prSet/>
      <dgm:spPr/>
      <dgm:t>
        <a:bodyPr/>
        <a:lstStyle/>
        <a:p>
          <a:r>
            <a:rPr lang="fr-FR" b="0" i="0" dirty="0">
              <a:highlight>
                <a:srgbClr val="FFFF00"/>
              </a:highlight>
            </a:rPr>
            <a:t>Nos données ne concernent pas des spécificités physiquement identifiable donc le RGPD ne s’applique pas dans notre cas. </a:t>
          </a:r>
          <a:endParaRPr lang="fr-FR" dirty="0">
            <a:highlight>
              <a:srgbClr val="FFFF00"/>
            </a:highlight>
          </a:endParaRPr>
        </a:p>
      </dgm:t>
    </dgm:pt>
    <dgm:pt modelId="{3C2BD359-F92A-4F3D-AA25-D78AADEBE8EC}" type="parTrans" cxnId="{63BF6ADD-0533-4920-B9FE-05D3B6B42A13}">
      <dgm:prSet/>
      <dgm:spPr/>
      <dgm:t>
        <a:bodyPr/>
        <a:lstStyle/>
        <a:p>
          <a:endParaRPr lang="fr-FR"/>
        </a:p>
      </dgm:t>
    </dgm:pt>
    <dgm:pt modelId="{B9E8C02E-C697-4292-8FC3-B819E00FE89A}" type="sibTrans" cxnId="{63BF6ADD-0533-4920-B9FE-05D3B6B42A13}">
      <dgm:prSet/>
      <dgm:spPr/>
      <dgm:t>
        <a:bodyPr/>
        <a:lstStyle/>
        <a:p>
          <a:endParaRPr lang="fr-FR"/>
        </a:p>
      </dgm:t>
    </dgm:pt>
    <dgm:pt modelId="{52775FFE-1B86-46C3-9C02-6A898A23E12A}" type="pres">
      <dgm:prSet presAssocID="{E52BD9E5-EB02-4E30-AADE-AD2E9CEEAC7A}" presName="linear" presStyleCnt="0">
        <dgm:presLayoutVars>
          <dgm:animLvl val="lvl"/>
          <dgm:resizeHandles val="exact"/>
        </dgm:presLayoutVars>
      </dgm:prSet>
      <dgm:spPr/>
    </dgm:pt>
    <dgm:pt modelId="{5A6DC434-F04B-4CE8-A105-AA3544D4743E}" type="pres">
      <dgm:prSet presAssocID="{1C0A48D6-C0B4-4319-874E-3895959ED6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5CCB335-B2DB-4A2F-848B-8264B77AB42A}" type="pres">
      <dgm:prSet presAssocID="{13B242AA-DA2A-45A8-BE21-7967D3C9D0EC}" presName="spacer" presStyleCnt="0"/>
      <dgm:spPr/>
    </dgm:pt>
    <dgm:pt modelId="{E7E5983F-BBCA-4EDA-9B8C-F2486C21DA9A}" type="pres">
      <dgm:prSet presAssocID="{B9A088D3-51A5-46C1-8565-F16BEA53949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360CC6B-AA9B-4331-8D4E-D67CEF9CC43C}" srcId="{E52BD9E5-EB02-4E30-AADE-AD2E9CEEAC7A}" destId="{1C0A48D6-C0B4-4319-874E-3895959ED679}" srcOrd="0" destOrd="0" parTransId="{A12DB618-45C7-4243-9724-7D15E5D06FFD}" sibTransId="{13B242AA-DA2A-45A8-BE21-7967D3C9D0EC}"/>
    <dgm:cxn modelId="{59EDA85A-468C-424B-BF23-98A2E976E83A}" type="presOf" srcId="{1C0A48D6-C0B4-4319-874E-3895959ED679}" destId="{5A6DC434-F04B-4CE8-A105-AA3544D4743E}" srcOrd="0" destOrd="0" presId="urn:microsoft.com/office/officeart/2005/8/layout/vList2"/>
    <dgm:cxn modelId="{5A8C36C6-DA6F-4CD3-9940-ABBDA44777A2}" type="presOf" srcId="{E52BD9E5-EB02-4E30-AADE-AD2E9CEEAC7A}" destId="{52775FFE-1B86-46C3-9C02-6A898A23E12A}" srcOrd="0" destOrd="0" presId="urn:microsoft.com/office/officeart/2005/8/layout/vList2"/>
    <dgm:cxn modelId="{66830DD6-333B-49B6-9072-EA260065ED8E}" type="presOf" srcId="{B9A088D3-51A5-46C1-8565-F16BEA53949F}" destId="{E7E5983F-BBCA-4EDA-9B8C-F2486C21DA9A}" srcOrd="0" destOrd="0" presId="urn:microsoft.com/office/officeart/2005/8/layout/vList2"/>
    <dgm:cxn modelId="{63BF6ADD-0533-4920-B9FE-05D3B6B42A13}" srcId="{E52BD9E5-EB02-4E30-AADE-AD2E9CEEAC7A}" destId="{B9A088D3-51A5-46C1-8565-F16BEA53949F}" srcOrd="1" destOrd="0" parTransId="{3C2BD359-F92A-4F3D-AA25-D78AADEBE8EC}" sibTransId="{B9E8C02E-C697-4292-8FC3-B819E00FE89A}"/>
    <dgm:cxn modelId="{E324905A-EFEA-4123-95CF-2C4DAD856086}" type="presParOf" srcId="{52775FFE-1B86-46C3-9C02-6A898A23E12A}" destId="{5A6DC434-F04B-4CE8-A105-AA3544D4743E}" srcOrd="0" destOrd="0" presId="urn:microsoft.com/office/officeart/2005/8/layout/vList2"/>
    <dgm:cxn modelId="{2207BA40-376E-41D9-AF52-0460722C83BB}" type="presParOf" srcId="{52775FFE-1B86-46C3-9C02-6A898A23E12A}" destId="{15CCB335-B2DB-4A2F-848B-8264B77AB42A}" srcOrd="1" destOrd="0" presId="urn:microsoft.com/office/officeart/2005/8/layout/vList2"/>
    <dgm:cxn modelId="{D3567739-CF2F-4462-A09C-28CD97CCD046}" type="presParOf" srcId="{52775FFE-1B86-46C3-9C02-6A898A23E12A}" destId="{E7E5983F-BBCA-4EDA-9B8C-F2486C21DA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63796F-A490-4646-8249-FBC2E1801323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BA500496-884B-4238-89D5-87B855E1A664}">
      <dgm:prSet/>
      <dgm:spPr/>
      <dgm:t>
        <a:bodyPr/>
        <a:lstStyle/>
        <a:p>
          <a:r>
            <a:rPr lang="fr-FR" b="0" i="0" dirty="0"/>
            <a:t>personnes en état de sous-nutrition est de 535,700,000 (535.7 millions)</a:t>
          </a:r>
          <a:endParaRPr lang="fr-FR" dirty="0"/>
        </a:p>
      </dgm:t>
    </dgm:pt>
    <dgm:pt modelId="{FC005EAB-9F09-4A59-A773-F3EB7548CD9E}" type="parTrans" cxnId="{9C5A1407-617A-4396-B1E7-E885C59610D8}">
      <dgm:prSet/>
      <dgm:spPr/>
      <dgm:t>
        <a:bodyPr/>
        <a:lstStyle/>
        <a:p>
          <a:endParaRPr lang="fr-FR"/>
        </a:p>
      </dgm:t>
    </dgm:pt>
    <dgm:pt modelId="{E956CFB0-D0E9-448E-A051-D6C9B73EF6ED}" type="sibTrans" cxnId="{9C5A1407-617A-4396-B1E7-E885C59610D8}">
      <dgm:prSet/>
      <dgm:spPr/>
      <dgm:t>
        <a:bodyPr/>
        <a:lstStyle/>
        <a:p>
          <a:endParaRPr lang="fr-FR"/>
        </a:p>
      </dgm:t>
    </dgm:pt>
    <dgm:pt modelId="{7F905237-2B3A-4246-9F7C-A28AA7263649}">
      <dgm:prSet/>
      <dgm:spPr/>
      <dgm:t>
        <a:bodyPr/>
        <a:lstStyle/>
        <a:p>
          <a:r>
            <a:rPr lang="fr-FR" b="0" i="0"/>
            <a:t>la population totale de 7543798779 (</a:t>
          </a:r>
          <a:r>
            <a:rPr lang="fr-FR" b="1" i="0"/>
            <a:t>7.54 milliards)</a:t>
          </a:r>
          <a:endParaRPr lang="fr-FR"/>
        </a:p>
      </dgm:t>
    </dgm:pt>
    <dgm:pt modelId="{AFE7B991-7E43-4C9B-A8F1-FC16BC9CEA8C}" type="parTrans" cxnId="{CFEB69D5-59A9-4D2D-97F0-0B262A0BAFD9}">
      <dgm:prSet/>
      <dgm:spPr/>
      <dgm:t>
        <a:bodyPr/>
        <a:lstStyle/>
        <a:p>
          <a:endParaRPr lang="fr-FR"/>
        </a:p>
      </dgm:t>
    </dgm:pt>
    <dgm:pt modelId="{5CFB8EAF-4F3C-4A40-93C3-A484A12E4CF7}" type="sibTrans" cxnId="{CFEB69D5-59A9-4D2D-97F0-0B262A0BAFD9}">
      <dgm:prSet/>
      <dgm:spPr/>
      <dgm:t>
        <a:bodyPr/>
        <a:lstStyle/>
        <a:p>
          <a:endParaRPr lang="fr-FR"/>
        </a:p>
      </dgm:t>
    </dgm:pt>
    <dgm:pt modelId="{1446482F-DEC4-4D2E-B486-163A3E7E15AA}">
      <dgm:prSet/>
      <dgm:spPr/>
      <dgm:t>
        <a:bodyPr/>
        <a:lstStyle/>
        <a:p>
          <a:r>
            <a:rPr lang="fr-FR" b="0" i="0"/>
            <a:t>le nombre exact de personnes en état de sous-nutrition représente environ </a:t>
          </a:r>
          <a:r>
            <a:rPr lang="fr-FR" b="1" i="0"/>
            <a:t>7.1%</a:t>
          </a:r>
          <a:r>
            <a:rPr lang="fr-FR" b="0" i="0"/>
            <a:t> de la population mondiale</a:t>
          </a:r>
          <a:endParaRPr lang="fr-FR"/>
        </a:p>
      </dgm:t>
    </dgm:pt>
    <dgm:pt modelId="{AB0E75E1-445A-4E02-9030-469A3776C4F5}" type="parTrans" cxnId="{A30CC45F-7BCE-4FAB-9D63-63AA24EC4CFB}">
      <dgm:prSet/>
      <dgm:spPr/>
      <dgm:t>
        <a:bodyPr/>
        <a:lstStyle/>
        <a:p>
          <a:endParaRPr lang="fr-FR"/>
        </a:p>
      </dgm:t>
    </dgm:pt>
    <dgm:pt modelId="{0CD447E3-D01C-4609-A946-946E7F4A2E2D}" type="sibTrans" cxnId="{A30CC45F-7BCE-4FAB-9D63-63AA24EC4CFB}">
      <dgm:prSet/>
      <dgm:spPr/>
      <dgm:t>
        <a:bodyPr/>
        <a:lstStyle/>
        <a:p>
          <a:endParaRPr lang="fr-FR"/>
        </a:p>
      </dgm:t>
    </dgm:pt>
    <dgm:pt modelId="{EC976203-73D4-4006-9AF2-E28CC458A602}">
      <dgm:prSet/>
      <dgm:spPr/>
      <dgm:t>
        <a:bodyPr/>
        <a:lstStyle/>
        <a:p>
          <a:r>
            <a:rPr lang="fr-FR" b="1" i="0"/>
            <a:t>Ces chiffres mettent en évidence l’importance de lutter contre la sous-nutrition à l’échelle mondiale.</a:t>
          </a:r>
          <a:endParaRPr lang="fr-FR"/>
        </a:p>
      </dgm:t>
    </dgm:pt>
    <dgm:pt modelId="{C768F591-72E5-405F-AA7C-298A1CE89FAD}" type="parTrans" cxnId="{3D3F5C2A-675D-4C68-9251-84B99A33246F}">
      <dgm:prSet/>
      <dgm:spPr/>
      <dgm:t>
        <a:bodyPr/>
        <a:lstStyle/>
        <a:p>
          <a:endParaRPr lang="fr-FR"/>
        </a:p>
      </dgm:t>
    </dgm:pt>
    <dgm:pt modelId="{1C1D3C8F-9CB8-4F55-A477-BD397442F8DF}" type="sibTrans" cxnId="{3D3F5C2A-675D-4C68-9251-84B99A33246F}">
      <dgm:prSet/>
      <dgm:spPr/>
      <dgm:t>
        <a:bodyPr/>
        <a:lstStyle/>
        <a:p>
          <a:endParaRPr lang="fr-FR"/>
        </a:p>
      </dgm:t>
    </dgm:pt>
    <dgm:pt modelId="{1A624BD4-7633-441F-A91C-3D11F814200C}" type="pres">
      <dgm:prSet presAssocID="{AA63796F-A490-4646-8249-FBC2E1801323}" presName="CompostProcess" presStyleCnt="0">
        <dgm:presLayoutVars>
          <dgm:dir/>
          <dgm:resizeHandles val="exact"/>
        </dgm:presLayoutVars>
      </dgm:prSet>
      <dgm:spPr/>
    </dgm:pt>
    <dgm:pt modelId="{8CB7DB69-C02C-4843-9F70-5CBC34D7045F}" type="pres">
      <dgm:prSet presAssocID="{AA63796F-A490-4646-8249-FBC2E1801323}" presName="arrow" presStyleLbl="bgShp" presStyleIdx="0" presStyleCnt="1"/>
      <dgm:spPr/>
    </dgm:pt>
    <dgm:pt modelId="{73F43BD6-D1B3-4B68-A898-204A8EC73131}" type="pres">
      <dgm:prSet presAssocID="{AA63796F-A490-4646-8249-FBC2E1801323}" presName="linearProcess" presStyleCnt="0"/>
      <dgm:spPr/>
    </dgm:pt>
    <dgm:pt modelId="{2890AFE1-B68E-421D-A67B-7090FA5ACC28}" type="pres">
      <dgm:prSet presAssocID="{BA500496-884B-4238-89D5-87B855E1A664}" presName="textNode" presStyleLbl="node1" presStyleIdx="0" presStyleCnt="4">
        <dgm:presLayoutVars>
          <dgm:bulletEnabled val="1"/>
        </dgm:presLayoutVars>
      </dgm:prSet>
      <dgm:spPr/>
    </dgm:pt>
    <dgm:pt modelId="{04D9D9AE-36E0-425D-9239-00DA15586EBF}" type="pres">
      <dgm:prSet presAssocID="{E956CFB0-D0E9-448E-A051-D6C9B73EF6ED}" presName="sibTrans" presStyleCnt="0"/>
      <dgm:spPr/>
    </dgm:pt>
    <dgm:pt modelId="{2FE2FF5D-5DDA-45BD-8058-14C6F6866144}" type="pres">
      <dgm:prSet presAssocID="{7F905237-2B3A-4246-9F7C-A28AA7263649}" presName="textNode" presStyleLbl="node1" presStyleIdx="1" presStyleCnt="4">
        <dgm:presLayoutVars>
          <dgm:bulletEnabled val="1"/>
        </dgm:presLayoutVars>
      </dgm:prSet>
      <dgm:spPr/>
    </dgm:pt>
    <dgm:pt modelId="{C9C548CD-10B8-4C80-9907-1E832E0CF2FD}" type="pres">
      <dgm:prSet presAssocID="{5CFB8EAF-4F3C-4A40-93C3-A484A12E4CF7}" presName="sibTrans" presStyleCnt="0"/>
      <dgm:spPr/>
    </dgm:pt>
    <dgm:pt modelId="{2698A35B-615E-46F3-A5F5-2999DEB1BB36}" type="pres">
      <dgm:prSet presAssocID="{1446482F-DEC4-4D2E-B486-163A3E7E15AA}" presName="textNode" presStyleLbl="node1" presStyleIdx="2" presStyleCnt="4">
        <dgm:presLayoutVars>
          <dgm:bulletEnabled val="1"/>
        </dgm:presLayoutVars>
      </dgm:prSet>
      <dgm:spPr/>
    </dgm:pt>
    <dgm:pt modelId="{05CB1641-26F9-412D-A7BE-350270B9179C}" type="pres">
      <dgm:prSet presAssocID="{0CD447E3-D01C-4609-A946-946E7F4A2E2D}" presName="sibTrans" presStyleCnt="0"/>
      <dgm:spPr/>
    </dgm:pt>
    <dgm:pt modelId="{924805ED-6699-45DD-9521-56C5F3CDFE99}" type="pres">
      <dgm:prSet presAssocID="{EC976203-73D4-4006-9AF2-E28CC458A60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C5A1407-617A-4396-B1E7-E885C59610D8}" srcId="{AA63796F-A490-4646-8249-FBC2E1801323}" destId="{BA500496-884B-4238-89D5-87B855E1A664}" srcOrd="0" destOrd="0" parTransId="{FC005EAB-9F09-4A59-A773-F3EB7548CD9E}" sibTransId="{E956CFB0-D0E9-448E-A051-D6C9B73EF6ED}"/>
    <dgm:cxn modelId="{3D3F5C2A-675D-4C68-9251-84B99A33246F}" srcId="{AA63796F-A490-4646-8249-FBC2E1801323}" destId="{EC976203-73D4-4006-9AF2-E28CC458A602}" srcOrd="3" destOrd="0" parTransId="{C768F591-72E5-405F-AA7C-298A1CE89FAD}" sibTransId="{1C1D3C8F-9CB8-4F55-A477-BD397442F8DF}"/>
    <dgm:cxn modelId="{EF586037-ECE0-493D-A197-83F1DAC8A135}" type="presOf" srcId="{1446482F-DEC4-4D2E-B486-163A3E7E15AA}" destId="{2698A35B-615E-46F3-A5F5-2999DEB1BB36}" srcOrd="0" destOrd="0" presId="urn:microsoft.com/office/officeart/2005/8/layout/hProcess9"/>
    <dgm:cxn modelId="{99AD5837-F503-4ACF-9F71-3E90B9433DD5}" type="presOf" srcId="{AA63796F-A490-4646-8249-FBC2E1801323}" destId="{1A624BD4-7633-441F-A91C-3D11F814200C}" srcOrd="0" destOrd="0" presId="urn:microsoft.com/office/officeart/2005/8/layout/hProcess9"/>
    <dgm:cxn modelId="{A30CC45F-7BCE-4FAB-9D63-63AA24EC4CFB}" srcId="{AA63796F-A490-4646-8249-FBC2E1801323}" destId="{1446482F-DEC4-4D2E-B486-163A3E7E15AA}" srcOrd="2" destOrd="0" parTransId="{AB0E75E1-445A-4E02-9030-469A3776C4F5}" sibTransId="{0CD447E3-D01C-4609-A946-946E7F4A2E2D}"/>
    <dgm:cxn modelId="{F3ABAD61-03BF-46AC-9926-DE42FE96C9C7}" type="presOf" srcId="{7F905237-2B3A-4246-9F7C-A28AA7263649}" destId="{2FE2FF5D-5DDA-45BD-8058-14C6F6866144}" srcOrd="0" destOrd="0" presId="urn:microsoft.com/office/officeart/2005/8/layout/hProcess9"/>
    <dgm:cxn modelId="{52417ECA-68BC-4137-8927-1ACBC5F62FA0}" type="presOf" srcId="{BA500496-884B-4238-89D5-87B855E1A664}" destId="{2890AFE1-B68E-421D-A67B-7090FA5ACC28}" srcOrd="0" destOrd="0" presId="urn:microsoft.com/office/officeart/2005/8/layout/hProcess9"/>
    <dgm:cxn modelId="{CFEB69D5-59A9-4D2D-97F0-0B262A0BAFD9}" srcId="{AA63796F-A490-4646-8249-FBC2E1801323}" destId="{7F905237-2B3A-4246-9F7C-A28AA7263649}" srcOrd="1" destOrd="0" parTransId="{AFE7B991-7E43-4C9B-A8F1-FC16BC9CEA8C}" sibTransId="{5CFB8EAF-4F3C-4A40-93C3-A484A12E4CF7}"/>
    <dgm:cxn modelId="{68D021E0-D3E7-448D-BB06-9665F97E2D71}" type="presOf" srcId="{EC976203-73D4-4006-9AF2-E28CC458A602}" destId="{924805ED-6699-45DD-9521-56C5F3CDFE99}" srcOrd="0" destOrd="0" presId="urn:microsoft.com/office/officeart/2005/8/layout/hProcess9"/>
    <dgm:cxn modelId="{655F0A9F-3348-4B26-86DF-BE35379EA8B8}" type="presParOf" srcId="{1A624BD4-7633-441F-A91C-3D11F814200C}" destId="{8CB7DB69-C02C-4843-9F70-5CBC34D7045F}" srcOrd="0" destOrd="0" presId="urn:microsoft.com/office/officeart/2005/8/layout/hProcess9"/>
    <dgm:cxn modelId="{E5D91DB3-B33D-4B2B-83FB-82034AE925C3}" type="presParOf" srcId="{1A624BD4-7633-441F-A91C-3D11F814200C}" destId="{73F43BD6-D1B3-4B68-A898-204A8EC73131}" srcOrd="1" destOrd="0" presId="urn:microsoft.com/office/officeart/2005/8/layout/hProcess9"/>
    <dgm:cxn modelId="{4DA3CF48-BC75-4DDD-82C4-662C988A548E}" type="presParOf" srcId="{73F43BD6-D1B3-4B68-A898-204A8EC73131}" destId="{2890AFE1-B68E-421D-A67B-7090FA5ACC28}" srcOrd="0" destOrd="0" presId="urn:microsoft.com/office/officeart/2005/8/layout/hProcess9"/>
    <dgm:cxn modelId="{6BB8D802-6F7F-4734-ADDE-69584EF730F3}" type="presParOf" srcId="{73F43BD6-D1B3-4B68-A898-204A8EC73131}" destId="{04D9D9AE-36E0-425D-9239-00DA15586EBF}" srcOrd="1" destOrd="0" presId="urn:microsoft.com/office/officeart/2005/8/layout/hProcess9"/>
    <dgm:cxn modelId="{F9FF5205-03F2-4433-9ED1-4EC4DAC3568C}" type="presParOf" srcId="{73F43BD6-D1B3-4B68-A898-204A8EC73131}" destId="{2FE2FF5D-5DDA-45BD-8058-14C6F6866144}" srcOrd="2" destOrd="0" presId="urn:microsoft.com/office/officeart/2005/8/layout/hProcess9"/>
    <dgm:cxn modelId="{48DE8DA7-FA41-414E-9471-C1056C21B44D}" type="presParOf" srcId="{73F43BD6-D1B3-4B68-A898-204A8EC73131}" destId="{C9C548CD-10B8-4C80-9907-1E832E0CF2FD}" srcOrd="3" destOrd="0" presId="urn:microsoft.com/office/officeart/2005/8/layout/hProcess9"/>
    <dgm:cxn modelId="{DEE7C53E-F0D5-45DD-A92F-9705977D1C13}" type="presParOf" srcId="{73F43BD6-D1B3-4B68-A898-204A8EC73131}" destId="{2698A35B-615E-46F3-A5F5-2999DEB1BB36}" srcOrd="4" destOrd="0" presId="urn:microsoft.com/office/officeart/2005/8/layout/hProcess9"/>
    <dgm:cxn modelId="{E28CB430-59A1-47AA-B070-CA7609AA5C40}" type="presParOf" srcId="{73F43BD6-D1B3-4B68-A898-204A8EC73131}" destId="{05CB1641-26F9-412D-A7BE-350270B9179C}" srcOrd="5" destOrd="0" presId="urn:microsoft.com/office/officeart/2005/8/layout/hProcess9"/>
    <dgm:cxn modelId="{1097788A-5ADC-4B88-BA20-6787F969DC9E}" type="presParOf" srcId="{73F43BD6-D1B3-4B68-A898-204A8EC73131}" destId="{924805ED-6699-45DD-9521-56C5F3CDFE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A40BB1-7F2E-4067-B4F0-ACB4E73780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426A304-D652-4173-AE57-6FF5F646B379}">
      <dgm:prSet/>
      <dgm:spPr/>
      <dgm:t>
        <a:bodyPr/>
        <a:lstStyle/>
        <a:p>
          <a:r>
            <a:rPr lang="fr-FR" b="0" i="0" dirty="0"/>
            <a:t>Le nombre de personnes pouvant être nourris est 9297326501 </a:t>
          </a:r>
          <a:endParaRPr lang="fr-FR" dirty="0"/>
        </a:p>
      </dgm:t>
    </dgm:pt>
    <dgm:pt modelId="{DEE47637-3387-4C91-AF90-E9FA039E8E89}" type="parTrans" cxnId="{8E243FD2-151A-4979-9B30-B4A54741866A}">
      <dgm:prSet/>
      <dgm:spPr/>
      <dgm:t>
        <a:bodyPr/>
        <a:lstStyle/>
        <a:p>
          <a:endParaRPr lang="fr-FR"/>
        </a:p>
      </dgm:t>
    </dgm:pt>
    <dgm:pt modelId="{79504829-4479-4377-9C7F-ED4AE3D3A76A}" type="sibTrans" cxnId="{8E243FD2-151A-4979-9B30-B4A54741866A}">
      <dgm:prSet/>
      <dgm:spPr/>
      <dgm:t>
        <a:bodyPr/>
        <a:lstStyle/>
        <a:p>
          <a:endParaRPr lang="fr-FR"/>
        </a:p>
      </dgm:t>
    </dgm:pt>
    <dgm:pt modelId="{0A7A826E-0283-4252-ADF8-8AA724AE1044}">
      <dgm:prSet/>
      <dgm:spPr/>
      <dgm:t>
        <a:bodyPr/>
        <a:lstStyle/>
        <a:p>
          <a:r>
            <a:rPr lang="fr-FR" b="0" i="0" dirty="0"/>
            <a:t>Avec un besoin calorique globale de 7635429388975815.0 kcal</a:t>
          </a:r>
          <a:endParaRPr lang="fr-FR" dirty="0"/>
        </a:p>
      </dgm:t>
    </dgm:pt>
    <dgm:pt modelId="{793CAF8D-1EF0-40EE-94F1-9E12DA53EC0C}" type="parTrans" cxnId="{16632160-B41E-4C0C-A666-420E274C5596}">
      <dgm:prSet/>
      <dgm:spPr/>
      <dgm:t>
        <a:bodyPr/>
        <a:lstStyle/>
        <a:p>
          <a:endParaRPr lang="fr-FR"/>
        </a:p>
      </dgm:t>
    </dgm:pt>
    <dgm:pt modelId="{D9309796-8805-4DBC-A3D1-5130BF861704}" type="sibTrans" cxnId="{16632160-B41E-4C0C-A666-420E274C5596}">
      <dgm:prSet/>
      <dgm:spPr/>
      <dgm:t>
        <a:bodyPr/>
        <a:lstStyle/>
        <a:p>
          <a:endParaRPr lang="fr-FR"/>
        </a:p>
      </dgm:t>
    </dgm:pt>
    <dgm:pt modelId="{2FF85CDE-2A90-4376-92A4-58FCC81D21D4}" type="pres">
      <dgm:prSet presAssocID="{22A40BB1-7F2E-4067-B4F0-ACB4E73780C8}" presName="linear" presStyleCnt="0">
        <dgm:presLayoutVars>
          <dgm:animLvl val="lvl"/>
          <dgm:resizeHandles val="exact"/>
        </dgm:presLayoutVars>
      </dgm:prSet>
      <dgm:spPr/>
    </dgm:pt>
    <dgm:pt modelId="{8C640802-11D9-4BD1-9EF1-46AA8468D835}" type="pres">
      <dgm:prSet presAssocID="{3426A304-D652-4173-AE57-6FF5F646B379}" presName="parentText" presStyleLbl="node1" presStyleIdx="0" presStyleCnt="2" custScaleY="110793">
        <dgm:presLayoutVars>
          <dgm:chMax val="0"/>
          <dgm:bulletEnabled val="1"/>
        </dgm:presLayoutVars>
      </dgm:prSet>
      <dgm:spPr/>
    </dgm:pt>
    <dgm:pt modelId="{18208E3F-7AE4-4A90-8377-A7AF0E301D54}" type="pres">
      <dgm:prSet presAssocID="{79504829-4479-4377-9C7F-ED4AE3D3A76A}" presName="spacer" presStyleCnt="0"/>
      <dgm:spPr/>
    </dgm:pt>
    <dgm:pt modelId="{0A839852-2518-433E-BC99-653EE2C76A7E}" type="pres">
      <dgm:prSet presAssocID="{0A7A826E-0283-4252-ADF8-8AA724AE1044}" presName="parentText" presStyleLbl="node1" presStyleIdx="1" presStyleCnt="2" custScaleY="98485" custLinFactNeighborY="-50151">
        <dgm:presLayoutVars>
          <dgm:chMax val="0"/>
          <dgm:bulletEnabled val="1"/>
        </dgm:presLayoutVars>
      </dgm:prSet>
      <dgm:spPr/>
    </dgm:pt>
  </dgm:ptLst>
  <dgm:cxnLst>
    <dgm:cxn modelId="{09493B21-81AA-4B3A-A4CE-885F0F0DFB7D}" type="presOf" srcId="{0A7A826E-0283-4252-ADF8-8AA724AE1044}" destId="{0A839852-2518-433E-BC99-653EE2C76A7E}" srcOrd="0" destOrd="0" presId="urn:microsoft.com/office/officeart/2005/8/layout/vList2"/>
    <dgm:cxn modelId="{EF123E36-1DC4-491D-82CF-DADF25FD23FC}" type="presOf" srcId="{22A40BB1-7F2E-4067-B4F0-ACB4E73780C8}" destId="{2FF85CDE-2A90-4376-92A4-58FCC81D21D4}" srcOrd="0" destOrd="0" presId="urn:microsoft.com/office/officeart/2005/8/layout/vList2"/>
    <dgm:cxn modelId="{16632160-B41E-4C0C-A666-420E274C5596}" srcId="{22A40BB1-7F2E-4067-B4F0-ACB4E73780C8}" destId="{0A7A826E-0283-4252-ADF8-8AA724AE1044}" srcOrd="1" destOrd="0" parTransId="{793CAF8D-1EF0-40EE-94F1-9E12DA53EC0C}" sibTransId="{D9309796-8805-4DBC-A3D1-5130BF861704}"/>
    <dgm:cxn modelId="{8E243FD2-151A-4979-9B30-B4A54741866A}" srcId="{22A40BB1-7F2E-4067-B4F0-ACB4E73780C8}" destId="{3426A304-D652-4173-AE57-6FF5F646B379}" srcOrd="0" destOrd="0" parTransId="{DEE47637-3387-4C91-AF90-E9FA039E8E89}" sibTransId="{79504829-4479-4377-9C7F-ED4AE3D3A76A}"/>
    <dgm:cxn modelId="{B80A89F7-81C1-46E7-9561-372B923269FA}" type="presOf" srcId="{3426A304-D652-4173-AE57-6FF5F646B379}" destId="{8C640802-11D9-4BD1-9EF1-46AA8468D835}" srcOrd="0" destOrd="0" presId="urn:microsoft.com/office/officeart/2005/8/layout/vList2"/>
    <dgm:cxn modelId="{A5D3A0ED-0961-4794-ADCA-ACC49455B850}" type="presParOf" srcId="{2FF85CDE-2A90-4376-92A4-58FCC81D21D4}" destId="{8C640802-11D9-4BD1-9EF1-46AA8468D835}" srcOrd="0" destOrd="0" presId="urn:microsoft.com/office/officeart/2005/8/layout/vList2"/>
    <dgm:cxn modelId="{2BD4724B-E4B4-4686-B80B-F937AB3D5FB2}" type="presParOf" srcId="{2FF85CDE-2A90-4376-92A4-58FCC81D21D4}" destId="{18208E3F-7AE4-4A90-8377-A7AF0E301D54}" srcOrd="1" destOrd="0" presId="urn:microsoft.com/office/officeart/2005/8/layout/vList2"/>
    <dgm:cxn modelId="{972A47F1-9265-4268-854D-2215760D4FED}" type="presParOf" srcId="{2FF85CDE-2A90-4376-92A4-58FCC81D21D4}" destId="{0A839852-2518-433E-BC99-653EE2C76A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7D29F2-AB3E-4E1D-B1A0-885EFC5278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C86CF5D5-9850-4FE7-BDB1-87C0E1B95C67}">
      <dgm:prSet/>
      <dgm:spPr/>
      <dgm:t>
        <a:bodyPr/>
        <a:lstStyle/>
        <a:p>
          <a:r>
            <a:rPr lang="fr-FR" b="0" i="0" dirty="0"/>
            <a:t>Pour un besoin  calorique de 2500 kcal par personne et par jour</a:t>
          </a:r>
          <a:endParaRPr lang="fr-FR" dirty="0"/>
        </a:p>
      </dgm:t>
    </dgm:pt>
    <dgm:pt modelId="{181092DD-CB71-495D-9294-01B190FB4988}" type="parTrans" cxnId="{0607AFBD-0CD9-42F0-9848-BB48A62FF8BA}">
      <dgm:prSet/>
      <dgm:spPr/>
      <dgm:t>
        <a:bodyPr/>
        <a:lstStyle/>
        <a:p>
          <a:endParaRPr lang="fr-FR"/>
        </a:p>
      </dgm:t>
    </dgm:pt>
    <dgm:pt modelId="{14375F05-B5FF-47F0-9679-E66601B9CEE5}" type="sibTrans" cxnId="{0607AFBD-0CD9-42F0-9848-BB48A62FF8BA}">
      <dgm:prSet/>
      <dgm:spPr/>
      <dgm:t>
        <a:bodyPr/>
        <a:lstStyle/>
        <a:p>
          <a:endParaRPr lang="fr-FR"/>
        </a:p>
      </dgm:t>
    </dgm:pt>
    <dgm:pt modelId="{722F8602-81F7-40D4-8C58-7DE160F1551B}" type="pres">
      <dgm:prSet presAssocID="{737D29F2-AB3E-4E1D-B1A0-885EFC52782B}" presName="linear" presStyleCnt="0">
        <dgm:presLayoutVars>
          <dgm:animLvl val="lvl"/>
          <dgm:resizeHandles val="exact"/>
        </dgm:presLayoutVars>
      </dgm:prSet>
      <dgm:spPr/>
    </dgm:pt>
    <dgm:pt modelId="{93F95169-3EDD-46A7-8BFB-B6A403C272B5}" type="pres">
      <dgm:prSet presAssocID="{C86CF5D5-9850-4FE7-BDB1-87C0E1B95C67}" presName="parentText" presStyleLbl="node1" presStyleIdx="0" presStyleCnt="1" custLinFactNeighborY="-8796">
        <dgm:presLayoutVars>
          <dgm:chMax val="0"/>
          <dgm:bulletEnabled val="1"/>
        </dgm:presLayoutVars>
      </dgm:prSet>
      <dgm:spPr/>
    </dgm:pt>
  </dgm:ptLst>
  <dgm:cxnLst>
    <dgm:cxn modelId="{CDC1416C-8EDD-4427-A2CF-64E33A7913E1}" type="presOf" srcId="{737D29F2-AB3E-4E1D-B1A0-885EFC52782B}" destId="{722F8602-81F7-40D4-8C58-7DE160F1551B}" srcOrd="0" destOrd="0" presId="urn:microsoft.com/office/officeart/2005/8/layout/vList2"/>
    <dgm:cxn modelId="{0607AFBD-0CD9-42F0-9848-BB48A62FF8BA}" srcId="{737D29F2-AB3E-4E1D-B1A0-885EFC52782B}" destId="{C86CF5D5-9850-4FE7-BDB1-87C0E1B95C67}" srcOrd="0" destOrd="0" parTransId="{181092DD-CB71-495D-9294-01B190FB4988}" sibTransId="{14375F05-B5FF-47F0-9679-E66601B9CEE5}"/>
    <dgm:cxn modelId="{3E211CF5-4395-4591-84F6-9947F6092795}" type="presOf" srcId="{C86CF5D5-9850-4FE7-BDB1-87C0E1B95C67}" destId="{93F95169-3EDD-46A7-8BFB-B6A403C272B5}" srcOrd="0" destOrd="0" presId="urn:microsoft.com/office/officeart/2005/8/layout/vList2"/>
    <dgm:cxn modelId="{448CF7AE-ED97-4564-914F-7C219B7D502F}" type="presParOf" srcId="{722F8602-81F7-40D4-8C58-7DE160F1551B}" destId="{93F95169-3EDD-46A7-8BFB-B6A403C272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6B77-7651-48FC-9351-449F6D2B0078}">
      <dsp:nvSpPr>
        <dsp:cNvPr id="0" name=""/>
        <dsp:cNvSpPr/>
      </dsp:nvSpPr>
      <dsp:spPr>
        <a:xfrm>
          <a:off x="0" y="10407"/>
          <a:ext cx="6635448" cy="895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L’ Organisation mondiale de l’agriculture a mené une étude exhaustive  sur l’alimentation dans le monde et sur la prévalence de la faim. </a:t>
          </a:r>
          <a:endParaRPr lang="fr-FR" sz="1700" kern="1200" dirty="0"/>
        </a:p>
      </dsp:txBody>
      <dsp:txXfrm>
        <a:off x="43693" y="54100"/>
        <a:ext cx="6548062" cy="807664"/>
      </dsp:txXfrm>
    </dsp:sp>
    <dsp:sp modelId="{57366CEE-CB68-4AEE-8CF3-5A266B24B5DE}">
      <dsp:nvSpPr>
        <dsp:cNvPr id="0" name=""/>
        <dsp:cNvSpPr/>
      </dsp:nvSpPr>
      <dsp:spPr>
        <a:xfrm>
          <a:off x="0" y="954418"/>
          <a:ext cx="6635448" cy="895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Les résultats démontre que la malnutrition menace des pays different.</a:t>
          </a:r>
          <a:endParaRPr lang="fr-FR" sz="1700" kern="1200"/>
        </a:p>
      </dsp:txBody>
      <dsp:txXfrm>
        <a:off x="43693" y="998111"/>
        <a:ext cx="6548062" cy="8076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C1D7F-8EE2-4DF7-AD63-9A6BC847089B}">
      <dsp:nvSpPr>
        <dsp:cNvPr id="0" name=""/>
        <dsp:cNvSpPr/>
      </dsp:nvSpPr>
      <dsp:spPr>
        <a:xfrm>
          <a:off x="2204" y="0"/>
          <a:ext cx="4701396" cy="101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/>
            <a:t>La somme des disponibilités énergétiques pour les végétaux est d'environ 6300178937197865.0</a:t>
          </a:r>
        </a:p>
      </dsp:txBody>
      <dsp:txXfrm>
        <a:off x="31952" y="29748"/>
        <a:ext cx="4641900" cy="956167"/>
      </dsp:txXfrm>
    </dsp:sp>
    <dsp:sp modelId="{3A228365-9BD2-421A-90B0-C56619EB83D6}">
      <dsp:nvSpPr>
        <dsp:cNvPr id="0" name=""/>
        <dsp:cNvSpPr/>
      </dsp:nvSpPr>
      <dsp:spPr>
        <a:xfrm>
          <a:off x="5173740" y="0"/>
          <a:ext cx="996695" cy="101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kern="1200"/>
        </a:p>
      </dsp:txBody>
      <dsp:txXfrm>
        <a:off x="5173740" y="203133"/>
        <a:ext cx="697687" cy="609397"/>
      </dsp:txXfrm>
    </dsp:sp>
    <dsp:sp modelId="{7F9DDEF2-93A8-458B-B0D6-B36147AEDC07}">
      <dsp:nvSpPr>
        <dsp:cNvPr id="0" name=""/>
        <dsp:cNvSpPr/>
      </dsp:nvSpPr>
      <dsp:spPr>
        <a:xfrm>
          <a:off x="6584159" y="0"/>
          <a:ext cx="4701396" cy="101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/>
            <a:t>Le nombre de personnes pouvant être nourris est d'environ 7671450761</a:t>
          </a:r>
          <a:endParaRPr lang="fr-FR" sz="2000" kern="1200" dirty="0"/>
        </a:p>
      </dsp:txBody>
      <dsp:txXfrm>
        <a:off x="6613907" y="29748"/>
        <a:ext cx="4641900" cy="9561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CC6B3-094E-4AB0-BA32-B62FBC87DAC8}">
      <dsp:nvSpPr>
        <dsp:cNvPr id="0" name=""/>
        <dsp:cNvSpPr/>
      </dsp:nvSpPr>
      <dsp:spPr>
        <a:xfrm>
          <a:off x="0" y="1719"/>
          <a:ext cx="6727371" cy="947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0" kern="1200"/>
            <a:t>Priorités économiques</a:t>
          </a:r>
          <a:r>
            <a:rPr lang="fr-FR" sz="1800" b="0" i="0" kern="1200"/>
            <a:t> : L’exportation de manioc, source majeure de revenus pour la Thaïlande, peut surpasser la consommation intérieure.</a:t>
          </a:r>
          <a:endParaRPr lang="fr-FR" sz="1800" kern="1200"/>
        </a:p>
      </dsp:txBody>
      <dsp:txXfrm>
        <a:off x="46263" y="47982"/>
        <a:ext cx="6634845" cy="855173"/>
      </dsp:txXfrm>
    </dsp:sp>
    <dsp:sp modelId="{826EC545-D712-441E-A5DE-8FFFC620BEB2}">
      <dsp:nvSpPr>
        <dsp:cNvPr id="0" name=""/>
        <dsp:cNvSpPr/>
      </dsp:nvSpPr>
      <dsp:spPr>
        <a:xfrm>
          <a:off x="0" y="1001259"/>
          <a:ext cx="6727371" cy="947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0" kern="1200"/>
            <a:t>Distribution des ressources</a:t>
          </a:r>
          <a:r>
            <a:rPr lang="fr-FR" sz="1800" b="0" i="0" kern="1200"/>
            <a:t> : Malgré une production élevée, le manioc n’est pas toujours accessible à tous en raison d’une distribution inégale.</a:t>
          </a:r>
          <a:endParaRPr lang="fr-FR" sz="1800" kern="1200"/>
        </a:p>
      </dsp:txBody>
      <dsp:txXfrm>
        <a:off x="46263" y="1047522"/>
        <a:ext cx="6634845" cy="855173"/>
      </dsp:txXfrm>
    </dsp:sp>
    <dsp:sp modelId="{7CDD15BA-A639-4C18-B08B-CA84AA7D68EE}">
      <dsp:nvSpPr>
        <dsp:cNvPr id="0" name=""/>
        <dsp:cNvSpPr/>
      </dsp:nvSpPr>
      <dsp:spPr>
        <a:xfrm>
          <a:off x="0" y="2000799"/>
          <a:ext cx="6727371" cy="947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0" kern="1200"/>
            <a:t>Préférences alimentaires</a:t>
          </a:r>
          <a:r>
            <a:rPr lang="fr-FR" sz="1800" b="0" i="0" kern="1200"/>
            <a:t> : Le manioc, riche en glucides mais pauvre en nutriments, peut contribuer à la sous-nutrition malgré une disponibilité calorique suffisante.</a:t>
          </a:r>
          <a:endParaRPr lang="fr-FR" sz="1800" kern="1200"/>
        </a:p>
      </dsp:txBody>
      <dsp:txXfrm>
        <a:off x="46263" y="2047062"/>
        <a:ext cx="6634845" cy="855173"/>
      </dsp:txXfrm>
    </dsp:sp>
    <dsp:sp modelId="{2BD7D615-2146-45EB-A3E8-2996F34B6F77}">
      <dsp:nvSpPr>
        <dsp:cNvPr id="0" name=""/>
        <dsp:cNvSpPr/>
      </dsp:nvSpPr>
      <dsp:spPr>
        <a:xfrm>
          <a:off x="0" y="3000339"/>
          <a:ext cx="6727371" cy="9476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i="0" kern="1200"/>
            <a:t>Utilisation en alimentation animale</a:t>
          </a:r>
          <a:r>
            <a:rPr lang="fr-FR" sz="1800" b="0" i="0" kern="1200"/>
            <a:t> : Le manioc est couramment utilisé comme nourriture pour le bétail, en raison de son coût faible et de sa disponibilité.</a:t>
          </a:r>
          <a:endParaRPr lang="fr-FR" sz="1800" kern="1200"/>
        </a:p>
      </dsp:txBody>
      <dsp:txXfrm>
        <a:off x="46263" y="3046602"/>
        <a:ext cx="6634845" cy="8551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247DE-FC2A-4904-99BA-23B649853C44}">
      <dsp:nvSpPr>
        <dsp:cNvPr id="0" name=""/>
        <dsp:cNvSpPr/>
      </dsp:nvSpPr>
      <dsp:spPr>
        <a:xfrm>
          <a:off x="0" y="35523"/>
          <a:ext cx="1180719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Malnutrition</a:t>
          </a:r>
          <a:r>
            <a:rPr lang="fr-FR" sz="1900" b="0" i="0" kern="1200"/>
            <a:t> : Elle peut résulter de la sous-alimentation, de la suralimentation ou d’une alimentation déséquilibrée, même dans les pays où la nourriture est abondante.</a:t>
          </a:r>
          <a:endParaRPr lang="fr-FR" sz="1900" kern="1200"/>
        </a:p>
      </dsp:txBody>
      <dsp:txXfrm>
        <a:off x="49240" y="84763"/>
        <a:ext cx="11708710" cy="910206"/>
      </dsp:txXfrm>
    </dsp:sp>
    <dsp:sp modelId="{A616B78B-E3CE-45E9-9510-0DE6EE33E1C2}">
      <dsp:nvSpPr>
        <dsp:cNvPr id="0" name=""/>
        <dsp:cNvSpPr/>
      </dsp:nvSpPr>
      <dsp:spPr>
        <a:xfrm>
          <a:off x="0" y="1098930"/>
          <a:ext cx="1180719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Agriculture</a:t>
          </a:r>
          <a:r>
            <a:rPr lang="fr-FR" sz="1900" b="0" i="0" kern="1200"/>
            <a:t> : Elle joue un rôle crucial dans la lutte contre la faim et la malnutrition. La promotion de pratiques agricoles durables et efficaces est essentielle.</a:t>
          </a:r>
          <a:endParaRPr lang="fr-FR" sz="1900" kern="1200"/>
        </a:p>
      </dsp:txBody>
      <dsp:txXfrm>
        <a:off x="49240" y="1148170"/>
        <a:ext cx="11708710" cy="910206"/>
      </dsp:txXfrm>
    </dsp:sp>
    <dsp:sp modelId="{1B655701-D338-4E26-A8ED-F0E4555F1864}">
      <dsp:nvSpPr>
        <dsp:cNvPr id="0" name=""/>
        <dsp:cNvSpPr/>
      </dsp:nvSpPr>
      <dsp:spPr>
        <a:xfrm>
          <a:off x="0" y="2162336"/>
          <a:ext cx="1180719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/>
            <a:t>Action mondiale</a:t>
          </a:r>
          <a:r>
            <a:rPr lang="fr-FR" sz="1900" b="0" i="0" kern="1200"/>
            <a:t> : La faim et la malnutrition sont des problèmes mondiaux nécessitant une action mondiale, y compris l’aide internationale, la coopération entre les pays et les efforts pour atténuer le changement climatique.</a:t>
          </a:r>
          <a:endParaRPr lang="fr-FR" sz="1900" kern="1200"/>
        </a:p>
      </dsp:txBody>
      <dsp:txXfrm>
        <a:off x="49240" y="2211576"/>
        <a:ext cx="11708710" cy="910206"/>
      </dsp:txXfrm>
    </dsp:sp>
    <dsp:sp modelId="{309AFC08-CB22-4969-8AFE-B2845500FE1E}">
      <dsp:nvSpPr>
        <dsp:cNvPr id="0" name=""/>
        <dsp:cNvSpPr/>
      </dsp:nvSpPr>
      <dsp:spPr>
        <a:xfrm>
          <a:off x="0" y="3225742"/>
          <a:ext cx="11807190" cy="10086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dirty="0">
              <a:solidFill>
                <a:schemeClr val="tx1"/>
              </a:solidFill>
            </a:rPr>
            <a:t>En conclusion, cette étude souligne l’importance de lutter contre la faim et la malnutrition dans le monde. Il est essentiel de continuer à rechercher et à mettre en œuvre des solutions pour garantir la sécurité alimentaire pour tous.</a:t>
          </a:r>
          <a:endParaRPr lang="fr-FR" sz="1900" b="1" kern="1200" dirty="0">
            <a:solidFill>
              <a:schemeClr val="tx1"/>
            </a:solidFill>
          </a:endParaRPr>
        </a:p>
      </dsp:txBody>
      <dsp:txXfrm>
        <a:off x="49240" y="3274982"/>
        <a:ext cx="11708710" cy="910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4F834-2CB6-4901-A9FE-B91ECBCA6AF4}">
      <dsp:nvSpPr>
        <dsp:cNvPr id="0" name=""/>
        <dsp:cNvSpPr/>
      </dsp:nvSpPr>
      <dsp:spPr>
        <a:xfrm>
          <a:off x="0" y="0"/>
          <a:ext cx="4619500" cy="1105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latin typeface="Century Gothic" panose="020B0502020202020204" pitchFamily="34" charset="0"/>
            </a:rPr>
            <a:t>Contexte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latin typeface="Century Gothic" panose="020B0502020202020204" pitchFamily="34" charset="0"/>
            </a:rPr>
            <a:t> Etude sur l’alimentation / la sous-nutrition dans le monde (2013 jusqu'à 2017). </a:t>
          </a:r>
          <a:endParaRPr lang="fr-FR" sz="1600" b="1" kern="1200" dirty="0">
            <a:latin typeface="Century Gothic" panose="020B0502020202020204" pitchFamily="34" charset="0"/>
          </a:endParaRPr>
        </a:p>
      </dsp:txBody>
      <dsp:txXfrm>
        <a:off x="32366" y="32366"/>
        <a:ext cx="4554768" cy="1040310"/>
      </dsp:txXfrm>
    </dsp:sp>
    <dsp:sp modelId="{BC02ACBF-A60B-40AC-A9EB-3CED271D775D}">
      <dsp:nvSpPr>
        <dsp:cNvPr id="0" name=""/>
        <dsp:cNvSpPr/>
      </dsp:nvSpPr>
      <dsp:spPr>
        <a:xfrm>
          <a:off x="5081991" y="0"/>
          <a:ext cx="980482" cy="11050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1" kern="1200">
            <a:latin typeface="Century Gothic" panose="020B0502020202020204" pitchFamily="34" charset="0"/>
          </a:endParaRPr>
        </a:p>
      </dsp:txBody>
      <dsp:txXfrm>
        <a:off x="5081991" y="221008"/>
        <a:ext cx="686337" cy="663026"/>
      </dsp:txXfrm>
    </dsp:sp>
    <dsp:sp modelId="{98D97D43-3A9E-4011-8F7D-F107D2D87F62}">
      <dsp:nvSpPr>
        <dsp:cNvPr id="0" name=""/>
        <dsp:cNvSpPr/>
      </dsp:nvSpPr>
      <dsp:spPr>
        <a:xfrm>
          <a:off x="6469466" y="0"/>
          <a:ext cx="4619500" cy="1105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latin typeface="Century Gothic" panose="020B0502020202020204" pitchFamily="34" charset="0"/>
            </a:rPr>
            <a:t>Analyser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latin typeface="Century Gothic" panose="020B0502020202020204" pitchFamily="34" charset="0"/>
            </a:rPr>
            <a:t>l’aide alimentaire et de la sous-nutrition à l’échelle mondiale.</a:t>
          </a:r>
          <a:endParaRPr lang="fr-FR" sz="1600" b="1" kern="1200" dirty="0">
            <a:latin typeface="Century Gothic" panose="020B0502020202020204" pitchFamily="34" charset="0"/>
          </a:endParaRPr>
        </a:p>
      </dsp:txBody>
      <dsp:txXfrm>
        <a:off x="6501832" y="32366"/>
        <a:ext cx="4554768" cy="1040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D4A4B-2DBA-46FC-AA15-122F990455D9}">
      <dsp:nvSpPr>
        <dsp:cNvPr id="0" name=""/>
        <dsp:cNvSpPr/>
      </dsp:nvSpPr>
      <dsp:spPr>
        <a:xfrm>
          <a:off x="652122" y="2434"/>
          <a:ext cx="2948104" cy="294810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244" tIns="20320" rIns="16224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Population mondiale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1" i="0" kern="1200" dirty="0">
            <a:solidFill>
              <a:schemeClr val="bg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 (Données démographiques par pays et par année)</a:t>
          </a:r>
          <a:endParaRPr lang="fr-FR" sz="1600" b="1" kern="1200" dirty="0">
            <a:solidFill>
              <a:schemeClr val="bg1"/>
            </a:solidFill>
          </a:endParaRPr>
        </a:p>
      </dsp:txBody>
      <dsp:txXfrm>
        <a:off x="1083862" y="434174"/>
        <a:ext cx="2084624" cy="2084624"/>
      </dsp:txXfrm>
    </dsp:sp>
    <dsp:sp modelId="{109617FB-6565-4534-939B-39813F10E5F9}">
      <dsp:nvSpPr>
        <dsp:cNvPr id="0" name=""/>
        <dsp:cNvSpPr/>
      </dsp:nvSpPr>
      <dsp:spPr>
        <a:xfrm>
          <a:off x="3010606" y="2434"/>
          <a:ext cx="2948104" cy="294810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6932061"/>
                <a:satOff val="-189"/>
                <a:lumOff val="-1046"/>
                <a:alphaOff val="0"/>
                <a:tint val="50000"/>
                <a:satMod val="300000"/>
              </a:schemeClr>
            </a:gs>
            <a:gs pos="35000">
              <a:schemeClr val="accent5">
                <a:alpha val="50000"/>
                <a:hueOff val="6932061"/>
                <a:satOff val="-189"/>
                <a:lumOff val="-1046"/>
                <a:alphaOff val="0"/>
                <a:tint val="37000"/>
                <a:satMod val="300000"/>
              </a:schemeClr>
            </a:gs>
            <a:gs pos="100000">
              <a:schemeClr val="accent5">
                <a:alpha val="50000"/>
                <a:hueOff val="6932061"/>
                <a:satOff val="-189"/>
                <a:lumOff val="-104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244" tIns="20320" rIns="16224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Disponibilité alimentaire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(les produits, leur origine (animale ou végétale), importation, exportation et consommation par personne (en kcal/jour et par an)</a:t>
          </a:r>
          <a:endParaRPr lang="fr-FR" sz="1600" b="1" kern="1200" dirty="0">
            <a:solidFill>
              <a:schemeClr val="bg1"/>
            </a:solidFill>
          </a:endParaRPr>
        </a:p>
      </dsp:txBody>
      <dsp:txXfrm>
        <a:off x="3442346" y="434174"/>
        <a:ext cx="2084624" cy="2084624"/>
      </dsp:txXfrm>
    </dsp:sp>
    <dsp:sp modelId="{F685C9E7-F56E-47C6-B6FF-CDD3D0A32D10}">
      <dsp:nvSpPr>
        <dsp:cNvPr id="0" name=""/>
        <dsp:cNvSpPr/>
      </dsp:nvSpPr>
      <dsp:spPr>
        <a:xfrm>
          <a:off x="5369090" y="2434"/>
          <a:ext cx="2948104" cy="294810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864123"/>
                <a:satOff val="-379"/>
                <a:lumOff val="-2092"/>
                <a:alphaOff val="0"/>
                <a:tint val="50000"/>
                <a:satMod val="300000"/>
              </a:schemeClr>
            </a:gs>
            <a:gs pos="35000">
              <a:schemeClr val="accent5">
                <a:alpha val="50000"/>
                <a:hueOff val="13864123"/>
                <a:satOff val="-379"/>
                <a:lumOff val="-2092"/>
                <a:alphaOff val="0"/>
                <a:tint val="37000"/>
                <a:satMod val="300000"/>
              </a:schemeClr>
            </a:gs>
            <a:gs pos="100000">
              <a:schemeClr val="accent5">
                <a:alpha val="50000"/>
                <a:hueOff val="13864123"/>
                <a:satOff val="-379"/>
                <a:lumOff val="-209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244" tIns="20320" rIns="16224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Sous-nutrition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1" i="0" kern="1200" dirty="0">
            <a:solidFill>
              <a:schemeClr val="bg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(Statistiques de sous-nutrition par pays et par année)</a:t>
          </a:r>
          <a:endParaRPr lang="fr-FR" sz="1600" b="1" kern="1200" dirty="0">
            <a:solidFill>
              <a:schemeClr val="bg1"/>
            </a:solidFill>
          </a:endParaRPr>
        </a:p>
      </dsp:txBody>
      <dsp:txXfrm>
        <a:off x="5800830" y="434174"/>
        <a:ext cx="2084624" cy="2084624"/>
      </dsp:txXfrm>
    </dsp:sp>
    <dsp:sp modelId="{F13FBCEB-550F-446A-8B00-DEEA3C57488C}">
      <dsp:nvSpPr>
        <dsp:cNvPr id="0" name=""/>
        <dsp:cNvSpPr/>
      </dsp:nvSpPr>
      <dsp:spPr>
        <a:xfrm>
          <a:off x="8135981" y="0"/>
          <a:ext cx="2948104" cy="294810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20796183"/>
                <a:satOff val="-568"/>
                <a:lumOff val="-3138"/>
                <a:alphaOff val="0"/>
                <a:tint val="50000"/>
                <a:satMod val="300000"/>
              </a:schemeClr>
            </a:gs>
            <a:gs pos="35000">
              <a:schemeClr val="accent5">
                <a:alpha val="50000"/>
                <a:hueOff val="20796183"/>
                <a:satOff val="-568"/>
                <a:lumOff val="-3138"/>
                <a:alphaOff val="0"/>
                <a:tint val="37000"/>
                <a:satMod val="300000"/>
              </a:schemeClr>
            </a:gs>
            <a:gs pos="100000">
              <a:schemeClr val="accent5">
                <a:alpha val="50000"/>
                <a:hueOff val="20796183"/>
                <a:satOff val="-568"/>
                <a:lumOff val="-313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244" tIns="20320" rIns="162244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Aide alimentaire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600" b="1" i="0" kern="1200" dirty="0">
            <a:solidFill>
              <a:schemeClr val="bg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 dirty="0">
              <a:solidFill>
                <a:schemeClr val="bg1"/>
              </a:solidFill>
            </a:rPr>
            <a:t> (Données sur l’aide alimentaire par pays et par année)</a:t>
          </a:r>
          <a:endParaRPr lang="fr-FR" sz="1600" b="1" kern="1200" dirty="0">
            <a:solidFill>
              <a:schemeClr val="bg1"/>
            </a:solidFill>
          </a:endParaRPr>
        </a:p>
      </dsp:txBody>
      <dsp:txXfrm>
        <a:off x="8567721" y="431740"/>
        <a:ext cx="2084624" cy="2084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551A2-30CC-44DA-8779-82B532E6ACC6}">
      <dsp:nvSpPr>
        <dsp:cNvPr id="0" name=""/>
        <dsp:cNvSpPr/>
      </dsp:nvSpPr>
      <dsp:spPr>
        <a:xfrm>
          <a:off x="0" y="22105"/>
          <a:ext cx="11091133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0" i="0" kern="1200" dirty="0"/>
            <a:t>Données</a:t>
          </a:r>
          <a:endParaRPr lang="fr-FR" sz="2600" kern="1200" dirty="0"/>
        </a:p>
      </dsp:txBody>
      <dsp:txXfrm>
        <a:off x="29700" y="51805"/>
        <a:ext cx="11031733" cy="549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44FF0-0CCC-4780-9675-170D0B61B689}">
      <dsp:nvSpPr>
        <dsp:cNvPr id="0" name=""/>
        <dsp:cNvSpPr/>
      </dsp:nvSpPr>
      <dsp:spPr>
        <a:xfrm>
          <a:off x="924" y="284533"/>
          <a:ext cx="1851717" cy="1298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 dirty="0"/>
            <a:t>Compréhension des Données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i="0" kern="1200" dirty="0"/>
            <a:t> Familiarisation avec les données</a:t>
          </a:r>
          <a:endParaRPr lang="fr-FR" sz="1500" kern="1200" dirty="0"/>
        </a:p>
      </dsp:txBody>
      <dsp:txXfrm>
        <a:off x="924" y="284533"/>
        <a:ext cx="1851717" cy="1298868"/>
      </dsp:txXfrm>
    </dsp:sp>
    <dsp:sp modelId="{6A5ABF08-F8E6-4FB2-9016-3CD25CA2BA7F}">
      <dsp:nvSpPr>
        <dsp:cNvPr id="0" name=""/>
        <dsp:cNvSpPr/>
      </dsp:nvSpPr>
      <dsp:spPr>
        <a:xfrm>
          <a:off x="2241502" y="284533"/>
          <a:ext cx="1851717" cy="13191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 dirty="0"/>
            <a:t>Préparation des Données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i="0" kern="1200" dirty="0"/>
            <a:t> Nettoyage et préparation</a:t>
          </a:r>
          <a:endParaRPr lang="fr-FR" sz="1500" kern="1200" dirty="0"/>
        </a:p>
      </dsp:txBody>
      <dsp:txXfrm>
        <a:off x="2241502" y="284533"/>
        <a:ext cx="1851717" cy="1319191"/>
      </dsp:txXfrm>
    </dsp:sp>
    <dsp:sp modelId="{42506454-0E63-4459-A005-9699FDB01899}">
      <dsp:nvSpPr>
        <dsp:cNvPr id="0" name=""/>
        <dsp:cNvSpPr/>
      </dsp:nvSpPr>
      <dsp:spPr>
        <a:xfrm>
          <a:off x="4482080" y="284533"/>
          <a:ext cx="1851717" cy="12988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 dirty="0"/>
            <a:t>Analyse Exploratoire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i="0" kern="1200" dirty="0"/>
            <a:t>Identification des tendances et des modèles</a:t>
          </a:r>
          <a:endParaRPr lang="fr-FR" sz="1500" kern="1200" dirty="0"/>
        </a:p>
      </dsp:txBody>
      <dsp:txXfrm>
        <a:off x="4482080" y="284533"/>
        <a:ext cx="1851717" cy="1298868"/>
      </dsp:txXfrm>
    </dsp:sp>
    <dsp:sp modelId="{9A8861B2-3321-4699-A7E1-CD12CEB5A87A}">
      <dsp:nvSpPr>
        <dsp:cNvPr id="0" name=""/>
        <dsp:cNvSpPr/>
      </dsp:nvSpPr>
      <dsp:spPr>
        <a:xfrm>
          <a:off x="6722658" y="284533"/>
          <a:ext cx="1851717" cy="1322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 dirty="0"/>
            <a:t>Analyse Approfondie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i="0" kern="1200" dirty="0"/>
            <a:t> Analyse spécifique en fonction de la question de recherche</a:t>
          </a:r>
          <a:endParaRPr lang="fr-FR" sz="1500" kern="1200" dirty="0"/>
        </a:p>
      </dsp:txBody>
      <dsp:txXfrm>
        <a:off x="6722658" y="284533"/>
        <a:ext cx="1851717" cy="1322413"/>
      </dsp:txXfrm>
    </dsp:sp>
    <dsp:sp modelId="{12C16E05-3B61-4B21-B6D6-8FD0564D2AB7}">
      <dsp:nvSpPr>
        <dsp:cNvPr id="0" name=""/>
        <dsp:cNvSpPr/>
      </dsp:nvSpPr>
      <dsp:spPr>
        <a:xfrm>
          <a:off x="8963237" y="284533"/>
          <a:ext cx="1851717" cy="1302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i="0" kern="1200" dirty="0"/>
            <a:t>Interprétation et Présentation des Résultats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i="0" kern="1200" dirty="0"/>
            <a:t> Présentation des résultats de l’analyse</a:t>
          </a:r>
          <a:endParaRPr lang="fr-FR" sz="1500" kern="1200" dirty="0"/>
        </a:p>
      </dsp:txBody>
      <dsp:txXfrm>
        <a:off x="8963237" y="284533"/>
        <a:ext cx="1851717" cy="13020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DC434-F04B-4CE8-A105-AA3544D4743E}">
      <dsp:nvSpPr>
        <dsp:cNvPr id="0" name=""/>
        <dsp:cNvSpPr/>
      </dsp:nvSpPr>
      <dsp:spPr>
        <a:xfrm>
          <a:off x="0" y="36919"/>
          <a:ext cx="10815878" cy="7605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/>
            <a:t>Le RGPD s’applique à la collecte et au traitement des données personnelles.</a:t>
          </a:r>
          <a:endParaRPr lang="fr-FR" sz="2000" kern="1200"/>
        </a:p>
      </dsp:txBody>
      <dsp:txXfrm>
        <a:off x="37125" y="74044"/>
        <a:ext cx="10741628" cy="686250"/>
      </dsp:txXfrm>
    </dsp:sp>
    <dsp:sp modelId="{E7E5983F-BBCA-4EDA-9B8C-F2486C21DA9A}">
      <dsp:nvSpPr>
        <dsp:cNvPr id="0" name=""/>
        <dsp:cNvSpPr/>
      </dsp:nvSpPr>
      <dsp:spPr>
        <a:xfrm>
          <a:off x="0" y="855020"/>
          <a:ext cx="10815878" cy="760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i="0" kern="1200" dirty="0">
              <a:highlight>
                <a:srgbClr val="FFFF00"/>
              </a:highlight>
            </a:rPr>
            <a:t>Nos données ne concernent pas des spécificités physiquement identifiable donc le RGPD ne s’applique pas dans notre cas. </a:t>
          </a:r>
          <a:endParaRPr lang="fr-FR" sz="2000" kern="1200" dirty="0">
            <a:highlight>
              <a:srgbClr val="FFFF00"/>
            </a:highlight>
          </a:endParaRPr>
        </a:p>
      </dsp:txBody>
      <dsp:txXfrm>
        <a:off x="37125" y="892145"/>
        <a:ext cx="10741628" cy="6862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7DB69-C02C-4843-9F70-5CBC34D7045F}">
      <dsp:nvSpPr>
        <dsp:cNvPr id="0" name=""/>
        <dsp:cNvSpPr/>
      </dsp:nvSpPr>
      <dsp:spPr>
        <a:xfrm>
          <a:off x="791593" y="0"/>
          <a:ext cx="8971387" cy="363651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90AFE1-B68E-421D-A67B-7090FA5ACC28}">
      <dsp:nvSpPr>
        <dsp:cNvPr id="0" name=""/>
        <dsp:cNvSpPr/>
      </dsp:nvSpPr>
      <dsp:spPr>
        <a:xfrm>
          <a:off x="5282" y="1090953"/>
          <a:ext cx="2540725" cy="1454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personnes en état de sous-nutrition est de 535,700,000 (535.7 millions)</a:t>
          </a:r>
          <a:endParaRPr lang="fr-FR" sz="1600" kern="1200" dirty="0"/>
        </a:p>
      </dsp:txBody>
      <dsp:txXfrm>
        <a:off x="76290" y="1161961"/>
        <a:ext cx="2398709" cy="1312588"/>
      </dsp:txXfrm>
    </dsp:sp>
    <dsp:sp modelId="{2FE2FF5D-5DDA-45BD-8058-14C6F6866144}">
      <dsp:nvSpPr>
        <dsp:cNvPr id="0" name=""/>
        <dsp:cNvSpPr/>
      </dsp:nvSpPr>
      <dsp:spPr>
        <a:xfrm>
          <a:off x="2673043" y="1090953"/>
          <a:ext cx="2540725" cy="1454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/>
            <a:t>la population totale de 7543798779 (</a:t>
          </a:r>
          <a:r>
            <a:rPr lang="fr-FR" sz="1600" b="1" i="0" kern="1200"/>
            <a:t>7.54 milliards)</a:t>
          </a:r>
          <a:endParaRPr lang="fr-FR" sz="1600" kern="1200"/>
        </a:p>
      </dsp:txBody>
      <dsp:txXfrm>
        <a:off x="2744051" y="1161961"/>
        <a:ext cx="2398709" cy="1312588"/>
      </dsp:txXfrm>
    </dsp:sp>
    <dsp:sp modelId="{2698A35B-615E-46F3-A5F5-2999DEB1BB36}">
      <dsp:nvSpPr>
        <dsp:cNvPr id="0" name=""/>
        <dsp:cNvSpPr/>
      </dsp:nvSpPr>
      <dsp:spPr>
        <a:xfrm>
          <a:off x="5340805" y="1090953"/>
          <a:ext cx="2540725" cy="1454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/>
            <a:t>le nombre exact de personnes en état de sous-nutrition représente environ </a:t>
          </a:r>
          <a:r>
            <a:rPr lang="fr-FR" sz="1600" b="1" i="0" kern="1200"/>
            <a:t>7.1%</a:t>
          </a:r>
          <a:r>
            <a:rPr lang="fr-FR" sz="1600" b="0" i="0" kern="1200"/>
            <a:t> de la population mondiale</a:t>
          </a:r>
          <a:endParaRPr lang="fr-FR" sz="1600" kern="1200"/>
        </a:p>
      </dsp:txBody>
      <dsp:txXfrm>
        <a:off x="5411813" y="1161961"/>
        <a:ext cx="2398709" cy="1312588"/>
      </dsp:txXfrm>
    </dsp:sp>
    <dsp:sp modelId="{924805ED-6699-45DD-9521-56C5F3CDFE99}">
      <dsp:nvSpPr>
        <dsp:cNvPr id="0" name=""/>
        <dsp:cNvSpPr/>
      </dsp:nvSpPr>
      <dsp:spPr>
        <a:xfrm>
          <a:off x="8008566" y="1090953"/>
          <a:ext cx="2540725" cy="145460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i="0" kern="1200"/>
            <a:t>Ces chiffres mettent en évidence l’importance de lutter contre la sous-nutrition à l’échelle mondiale.</a:t>
          </a:r>
          <a:endParaRPr lang="fr-FR" sz="1600" kern="1200"/>
        </a:p>
      </dsp:txBody>
      <dsp:txXfrm>
        <a:off x="8079574" y="1161961"/>
        <a:ext cx="2398709" cy="1312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40802-11D9-4BD1-9EF1-46AA8468D835}">
      <dsp:nvSpPr>
        <dsp:cNvPr id="0" name=""/>
        <dsp:cNvSpPr/>
      </dsp:nvSpPr>
      <dsp:spPr>
        <a:xfrm>
          <a:off x="0" y="5692"/>
          <a:ext cx="9631680" cy="5962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0" i="0" kern="1200" dirty="0"/>
            <a:t>Le nombre de personnes pouvant être nourris est 9297326501 </a:t>
          </a:r>
          <a:endParaRPr lang="fr-FR" sz="2300" kern="1200" dirty="0"/>
        </a:p>
      </dsp:txBody>
      <dsp:txXfrm>
        <a:off x="29108" y="34800"/>
        <a:ext cx="9573464" cy="538071"/>
      </dsp:txXfrm>
    </dsp:sp>
    <dsp:sp modelId="{0A839852-2518-433E-BC99-653EE2C76A7E}">
      <dsp:nvSpPr>
        <dsp:cNvPr id="0" name=""/>
        <dsp:cNvSpPr/>
      </dsp:nvSpPr>
      <dsp:spPr>
        <a:xfrm>
          <a:off x="0" y="635000"/>
          <a:ext cx="9631680" cy="530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0" i="0" kern="1200" dirty="0"/>
            <a:t>Avec un besoin calorique globale de 7635429388975815.0 kcal</a:t>
          </a:r>
          <a:endParaRPr lang="fr-FR" sz="2300" kern="1200" dirty="0"/>
        </a:p>
      </dsp:txBody>
      <dsp:txXfrm>
        <a:off x="25875" y="660875"/>
        <a:ext cx="9579930" cy="4782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95169-3EDD-46A7-8BFB-B6A403C272B5}">
      <dsp:nvSpPr>
        <dsp:cNvPr id="0" name=""/>
        <dsp:cNvSpPr/>
      </dsp:nvSpPr>
      <dsp:spPr>
        <a:xfrm>
          <a:off x="0" y="0"/>
          <a:ext cx="9631680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Pour un besoin  calorique de 2500 kcal par personne et par jour</a:t>
          </a:r>
          <a:endParaRPr lang="fr-FR" sz="2400" kern="1200" dirty="0"/>
        </a:p>
      </dsp:txBody>
      <dsp:txXfrm>
        <a:off x="27415" y="27415"/>
        <a:ext cx="9576850" cy="50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645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1828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61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de nom">
  <p:cSld name="Carte de n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1"/>
          <p:cNvSpPr/>
          <p:nvPr/>
        </p:nvSpPr>
        <p:spPr>
          <a:xfrm rot="-5400000">
            <a:off x="-650724" y="650724"/>
            <a:ext cx="6858000" cy="5556552"/>
          </a:xfrm>
          <a:custGeom>
            <a:avLst/>
            <a:gdLst/>
            <a:ahLst/>
            <a:cxnLst/>
            <a:rect l="l" t="t" r="r" b="b"/>
            <a:pathLst>
              <a:path w="6858000" h="5556552" extrusionOk="0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800"/>
              <a:t>Julien </a:t>
            </a:r>
            <a:r>
              <a:rPr lang="fr-FR" sz="2800" err="1"/>
              <a:t>Laole</a:t>
            </a:r>
            <a:endParaRPr sz="2800"/>
          </a:p>
          <a:p>
            <a:pPr marL="0" lvl="0" indent="0" algn="ctr" rtl="0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800"/>
              <a:buNone/>
            </a:pPr>
            <a:r>
              <a:rPr lang="fr-FR" sz="2800"/>
              <a:t>FAO</a:t>
            </a:r>
            <a:endParaRPr/>
          </a:p>
        </p:txBody>
      </p:sp>
      <p:sp>
        <p:nvSpPr>
          <p:cNvPr id="123" name="Google Shape;123;p1"/>
          <p:cNvSpPr txBox="1">
            <a:spLocks noGrp="1"/>
          </p:cNvSpPr>
          <p:nvPr>
            <p:ph type="ctrTitle"/>
          </p:nvPr>
        </p:nvSpPr>
        <p:spPr>
          <a:xfrm>
            <a:off x="5803899" y="122751"/>
            <a:ext cx="5452533" cy="330624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Century Gothic"/>
              <a:buNone/>
            </a:pPr>
            <a:r>
              <a:rPr lang="fr-FR" sz="4400" dirty="0"/>
              <a:t>Réalisez une étude de santé publique avec Python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D6B41F-F31F-60FB-EFCF-3CCDB678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56552" cy="6858000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7C81287E-7987-F62F-C594-D8B111446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017291"/>
              </p:ext>
            </p:extLst>
          </p:nvPr>
        </p:nvGraphicFramePr>
        <p:xfrm>
          <a:off x="5556552" y="3429000"/>
          <a:ext cx="6635448" cy="185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DFA497AB-2C9C-1EF3-1B0C-8CFBF88AE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5954951"/>
            <a:ext cx="5556552" cy="9030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10">
            <a:extLst>
              <a:ext uri="{FF2B5EF4-FFF2-40B4-BE49-F238E27FC236}">
                <a16:creationId xmlns:a16="http://schemas.microsoft.com/office/drawing/2014/main" id="{80DBB8A8-391F-83E6-9807-27186C0AC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368" y="1028654"/>
            <a:ext cx="10572750" cy="969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7) Liste des 10 pays qui ont le plus bénéficié de l’aide alimentaire entre 2013 et 2016</a:t>
            </a:r>
            <a:endParaRPr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32ADC53-9EAA-5F1E-BBA5-8B1F07A0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91" y="-13063"/>
            <a:ext cx="5560034" cy="902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1570A99-D376-DB71-1B75-C4D58EA7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48" y="1888514"/>
            <a:ext cx="6783977" cy="49694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3A47117-8C3E-F408-2613-BFD2D4BF2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8514"/>
            <a:ext cx="5434148" cy="49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" name="Google Shape;195;g2233f607d43_0_0">
            <a:extLst>
              <a:ext uri="{FF2B5EF4-FFF2-40B4-BE49-F238E27FC236}">
                <a16:creationId xmlns:a16="http://schemas.microsoft.com/office/drawing/2014/main" id="{74A4A84F-9F42-006C-25FC-F01208476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368" y="995197"/>
            <a:ext cx="10572750" cy="969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8) Évolution de l’aide alimentaire pour les 5 pays qui en ont le plus bénéficié entre 2013 et 2016</a:t>
            </a:r>
            <a:endParaRPr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D08236-912A-5B58-877D-F728EBBF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9" y="-13063"/>
            <a:ext cx="5560034" cy="902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747A8F-7261-2E1D-B5F1-E7C3E70D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346" y="1860020"/>
            <a:ext cx="7224654" cy="49979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59664F-2945-E6F2-E0F1-128B8FE5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453903"/>
            <a:ext cx="4967346" cy="34040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B28395-403D-D6B9-56F1-A10CDF7B0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60020"/>
            <a:ext cx="4967346" cy="15938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>
            <a:spLocks noGrp="1"/>
          </p:cNvSpPr>
          <p:nvPr>
            <p:ph type="title"/>
          </p:nvPr>
        </p:nvSpPr>
        <p:spPr>
          <a:xfrm>
            <a:off x="587932" y="994709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faible disponibilité alimentaire par habitant</a:t>
            </a:r>
            <a:endParaRPr dirty="0"/>
          </a:p>
        </p:txBody>
      </p:sp>
      <p:sp>
        <p:nvSpPr>
          <p:cNvPr id="210" name="Google Shape;210;p1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DB7A6C-F9A6-4731-6A43-2EBAA254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9" y="-36141"/>
            <a:ext cx="5560034" cy="9022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D7A529-CA06-8562-305E-551B62C3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08" y="1883840"/>
            <a:ext cx="6746655" cy="4974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7872B7-366A-F79B-5B4C-98E2AEDD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65" y="1883840"/>
            <a:ext cx="5471473" cy="4974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687835" y="999202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9) Liste des 10 pays qui ont la plus forte disponibilité alimentaire par habitant</a:t>
            </a:r>
            <a:endParaRPr sz="3200" dirty="0"/>
          </a:p>
        </p:txBody>
      </p: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3463E4-FC41-7143-52AA-58A880E0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9" y="-23489"/>
            <a:ext cx="5560034" cy="9022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2401325-7BF5-D9B3-8B26-13094BBB6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22" y="1874656"/>
            <a:ext cx="6761078" cy="49833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4AF2AD-FC2C-176A-5243-3FA48D19E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874656"/>
            <a:ext cx="5431428" cy="49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801286" y="674296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10) Étude sur le manioc en Thaïlande</a:t>
            </a:r>
            <a:endParaRPr dirty="0"/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C3DC03-9C8B-5586-E557-1862E699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67" y="1894114"/>
            <a:ext cx="5222030" cy="49769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6CD9DF9-7FBD-6D85-C168-6B3180FD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29" y="-13063"/>
            <a:ext cx="5560034" cy="9022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D8A5E62-4279-2222-2B8E-BFBBBAA2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114"/>
            <a:ext cx="6969967" cy="49769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B745AAB-631E-2481-DDC1-15FD303A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624" y="2332155"/>
            <a:ext cx="2098765" cy="18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5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title"/>
          </p:nvPr>
        </p:nvSpPr>
        <p:spPr>
          <a:xfrm>
            <a:off x="810000" y="737860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11) Analyses complémentaires</a:t>
            </a:r>
            <a:endParaRPr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32D117-9F70-636C-C6B2-3695B950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1881051"/>
            <a:ext cx="5464629" cy="49769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E52954-770D-0027-8591-FE05832E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013" y="-20437"/>
            <a:ext cx="5560034" cy="902286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ADC022A0-A534-C888-186F-7B2BB2901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866172"/>
              </p:ext>
            </p:extLst>
          </p:nvPr>
        </p:nvGraphicFramePr>
        <p:xfrm>
          <a:off x="0" y="2262045"/>
          <a:ext cx="6727371" cy="394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/>
              <a:t>Conclusion</a:t>
            </a:r>
            <a:endParaRPr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88A2B964-2270-0FF7-5F6F-63D104C29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447627"/>
              </p:ext>
            </p:extLst>
          </p:nvPr>
        </p:nvGraphicFramePr>
        <p:xfrm>
          <a:off x="205740" y="2222287"/>
          <a:ext cx="11807190" cy="4269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670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Contexte et spécification des données</a:t>
            </a: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D23B627B-4D42-89E0-1928-B08D757F6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078922"/>
              </p:ext>
            </p:extLst>
          </p:nvPr>
        </p:nvGraphicFramePr>
        <p:xfrm>
          <a:off x="634701" y="1932798"/>
          <a:ext cx="11091133" cy="1105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423B976B-F065-332C-A7B2-A1EF6498CB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689848"/>
              </p:ext>
            </p:extLst>
          </p:nvPr>
        </p:nvGraphicFramePr>
        <p:xfrm>
          <a:off x="172123" y="3780568"/>
          <a:ext cx="11327802" cy="2952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03D25CD5-E6B4-0591-6320-661632DF7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9543"/>
              </p:ext>
            </p:extLst>
          </p:nvPr>
        </p:nvGraphicFramePr>
        <p:xfrm>
          <a:off x="634701" y="3199680"/>
          <a:ext cx="11091133" cy="63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04A45F73-A1B3-6DE6-3061-355B89AFFE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1966" y="-3955"/>
            <a:ext cx="5560034" cy="9022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fr-FR" sz="3200" dirty="0"/>
              <a:t>Méthodologie de l’analyse</a:t>
            </a:r>
            <a:endParaRPr sz="32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74268AB-F044-91B3-7631-510F336A97FF}"/>
              </a:ext>
            </a:extLst>
          </p:cNvPr>
          <p:cNvGrpSpPr/>
          <p:nvPr/>
        </p:nvGrpSpPr>
        <p:grpSpPr>
          <a:xfrm>
            <a:off x="688059" y="2357066"/>
            <a:ext cx="10816307" cy="3796308"/>
            <a:chOff x="688059" y="2357066"/>
            <a:chExt cx="10816307" cy="3796308"/>
          </a:xfrm>
        </p:grpSpPr>
        <p:graphicFrame>
          <p:nvGraphicFramePr>
            <p:cNvPr id="3" name="Diagramme 2">
              <a:extLst>
                <a:ext uri="{FF2B5EF4-FFF2-40B4-BE49-F238E27FC236}">
                  <a16:creationId xmlns:a16="http://schemas.microsoft.com/office/drawing/2014/main" id="{D795F036-8D0B-8951-4467-ED665815A9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40203426"/>
                </p:ext>
              </p:extLst>
            </p:nvPr>
          </p:nvGraphicFramePr>
          <p:xfrm>
            <a:off x="688059" y="2357066"/>
            <a:ext cx="10815879" cy="18914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4" name="Diagramme 3">
              <a:extLst>
                <a:ext uri="{FF2B5EF4-FFF2-40B4-BE49-F238E27FC236}">
                  <a16:creationId xmlns:a16="http://schemas.microsoft.com/office/drawing/2014/main" id="{4A163937-8CC9-67BC-7F1E-7815EA52CB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81161098"/>
                </p:ext>
              </p:extLst>
            </p:nvPr>
          </p:nvGraphicFramePr>
          <p:xfrm>
            <a:off x="688488" y="4500934"/>
            <a:ext cx="10815878" cy="16524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A7EFB4B-1B12-3570-12FF-CA9DE62699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966" y="-3955"/>
            <a:ext cx="5560034" cy="902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818712" y="902286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1) Proportion de personnes en état de sous-nutrition en 2017</a:t>
            </a:r>
            <a:endParaRPr sz="3200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1FD0E965-3E30-C18D-1686-AFFAEF807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2819093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C51505D-781D-5645-6FD4-0A2AC5903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1966" y="0"/>
            <a:ext cx="5560034" cy="902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653246" y="956639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2) Nombre théorique de personnes qui pourraient être nourries en 2017</a:t>
            </a:r>
            <a:endParaRPr sz="3200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2C7A186B-7C64-A3E5-D88F-FD1F7F2FC7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304489"/>
              </p:ext>
            </p:extLst>
          </p:nvPr>
        </p:nvGraphicFramePr>
        <p:xfrm>
          <a:off x="1371600" y="2895600"/>
          <a:ext cx="9631680" cy="12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415D0999-F785-9913-1B5B-8530A99BA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193275"/>
              </p:ext>
            </p:extLst>
          </p:nvPr>
        </p:nvGraphicFramePr>
        <p:xfrm>
          <a:off x="1371600" y="4099560"/>
          <a:ext cx="9631680" cy="5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A6424D68-8F1A-27A6-70DF-637CDAA13F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5029" y="-8922"/>
            <a:ext cx="5560034" cy="9022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DA883CF-78FA-DF09-4174-124D03A1300B}"/>
              </a:ext>
            </a:extLst>
          </p:cNvPr>
          <p:cNvSpPr txBox="1"/>
          <p:nvPr/>
        </p:nvSpPr>
        <p:spPr>
          <a:xfrm>
            <a:off x="1371600" y="4898571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Proportion : 123.17 %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579120" y="1021954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3) Nombre théorique de personnes qui pourraient être nourries uniquement avec les végétaux en 2017</a:t>
            </a:r>
            <a:endParaRPr dirty="0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2FDBBDC3-CBB1-59EE-0C01-C29C66B65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943855"/>
              </p:ext>
            </p:extLst>
          </p:nvPr>
        </p:nvGraphicFramePr>
        <p:xfrm>
          <a:off x="579120" y="3622767"/>
          <a:ext cx="11287760" cy="101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D096A7BF-D98B-2253-96BE-ADD2C2634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029" y="-13063"/>
            <a:ext cx="5560034" cy="90228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507987B-DE72-B96C-6230-D4032DCB2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101.63 %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0A3072-D9AA-DE9F-7B60-A40EFE77B885}"/>
              </a:ext>
            </a:extLst>
          </p:cNvPr>
          <p:cNvSpPr txBox="1"/>
          <p:nvPr/>
        </p:nvSpPr>
        <p:spPr>
          <a:xfrm>
            <a:off x="5732326" y="3976709"/>
            <a:ext cx="981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101.63</a:t>
            </a:r>
            <a:r>
              <a:rPr lang="fr-FR" dirty="0"/>
              <a:t> 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4) Répartition de la disponibilité intérieure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C6E3DAC-CEA9-8AEA-241C-0B49EB3C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9" y="-9062"/>
            <a:ext cx="5560034" cy="9022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8BC5773-3A8C-756F-95A1-610274C4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881" y="1873888"/>
            <a:ext cx="6071119" cy="49841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35C91F-AE62-18D9-61F6-0345EED19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3888"/>
            <a:ext cx="6120881" cy="4984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496570" y="886413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5) Part de l’utilisation des principales céréales entre l’alimentation humaine et animale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F41146-3747-FF74-9A92-BF0D2B29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29" y="-15873"/>
            <a:ext cx="5560034" cy="902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59D230-F86A-2C8E-2F1A-C65F2A20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53" y="1856863"/>
            <a:ext cx="5624047" cy="50011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8C3C64-92B3-3D3A-BDFC-FCC320C2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6863"/>
            <a:ext cx="6567953" cy="50011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662439" y="999202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</a:pPr>
            <a:r>
              <a:rPr lang="fr-FR" sz="3200" dirty="0"/>
              <a:t>6) Liste des 10 pays où la proportion de personnes en état de sous-nutrition est la plus forte en </a:t>
            </a:r>
            <a:r>
              <a:rPr lang="fr-FR" sz="3200" dirty="0">
                <a:solidFill>
                  <a:schemeClr val="lt1"/>
                </a:solidFill>
              </a:rPr>
              <a:t>2017</a:t>
            </a:r>
            <a:endParaRPr dirty="0"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BB42D5-3F27-5875-D7AB-60C15F6B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41" y="-29401"/>
            <a:ext cx="5560034" cy="9022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089C4C-99C3-6C0B-EFA0-5B1D67BB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38" y="1901869"/>
            <a:ext cx="6243562" cy="49561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759297-3340-1E12-3E50-838610745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1869"/>
            <a:ext cx="5948438" cy="4956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tre guillemets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33649</TotalTime>
  <Words>729</Words>
  <Application>Microsoft Office PowerPoint</Application>
  <PresentationFormat>Grand écran</PresentationFormat>
  <Paragraphs>69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Century Gothic</vt:lpstr>
      <vt:lpstr>Calibri</vt:lpstr>
      <vt:lpstr>Noto Sans Symbols</vt:lpstr>
      <vt:lpstr>Arial</vt:lpstr>
      <vt:lpstr>var(--jp-code-font-family)</vt:lpstr>
      <vt:lpstr>Entre guillemets</vt:lpstr>
      <vt:lpstr>Réalisez une étude de santé publique avec Python</vt:lpstr>
      <vt:lpstr>Contexte et spécification des données</vt:lpstr>
      <vt:lpstr>Méthodologie de l’analyse</vt:lpstr>
      <vt:lpstr>1) Proportion de personnes en état de sous-nutrition en 2017</vt:lpstr>
      <vt:lpstr>2) Nombre théorique de personnes qui pourraient être nourries en 2017</vt:lpstr>
      <vt:lpstr>3) Nombre théorique de personnes qui pourraient être nourries uniquement avec les végétaux en 2017</vt:lpstr>
      <vt:lpstr>4) Répartition de la disponibilité intérieure</vt:lpstr>
      <vt:lpstr>5) Part de l’utilisation des principales céréales entre l’alimentation humaine et animale</vt:lpstr>
      <vt:lpstr>6) Liste des 10 pays où la proportion de personnes en état de sous-nutrition est la plus forte en 2017</vt:lpstr>
      <vt:lpstr>7) Liste des 10 pays qui ont le plus bénéficié de l’aide alimentaire entre 2013 et 2016</vt:lpstr>
      <vt:lpstr>8) Évolution de l’aide alimentaire pour les 5 pays qui en ont le plus bénéficié entre 2013 et 2016</vt:lpstr>
      <vt:lpstr>9) Liste des 10 pays qui ont la plus faible disponibilité alimentaire par habitant</vt:lpstr>
      <vt:lpstr>9) Liste des 10 pays qui ont la plus forte disponibilité alimentaire par habitant</vt:lpstr>
      <vt:lpstr>10) Étude sur le manioc en Thaïlande</vt:lpstr>
      <vt:lpstr>11) Analyses complémentaires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sur l’alimentation dans le monde</dc:title>
  <cp:lastModifiedBy>djamal haddouche</cp:lastModifiedBy>
  <cp:revision>1</cp:revision>
  <dcterms:created xsi:type="dcterms:W3CDTF">2023-03-17T20:58:30Z</dcterms:created>
  <dcterms:modified xsi:type="dcterms:W3CDTF">2024-05-01T22:23:20Z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